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50" d="100"/>
          <a:sy n="50" d="100"/>
        </p:scale>
        <p:origin x="-2146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610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747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309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340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4063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1915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8518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7100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6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3541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3365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7" name="Group 737"/>
          <p:cNvGrpSpPr>
            <a:grpSpLocks/>
          </p:cNvGrpSpPr>
          <p:nvPr/>
        </p:nvGrpSpPr>
        <p:grpSpPr bwMode="auto">
          <a:xfrm>
            <a:off x="1090613" y="165100"/>
            <a:ext cx="10979150" cy="9315450"/>
            <a:chOff x="687" y="104"/>
            <a:chExt cx="6916" cy="5868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1278951" y="614363"/>
            <a:ext cx="9443025" cy="8565257"/>
            <a:chOff x="1278951" y="614363"/>
            <a:chExt cx="9443025" cy="8565257"/>
          </a:xfrm>
        </p:grpSpPr>
        <p:sp>
          <p:nvSpPr>
            <p:cNvPr id="37" name="正方形/長方形 36"/>
            <p:cNvSpPr/>
            <p:nvPr/>
          </p:nvSpPr>
          <p:spPr>
            <a:xfrm>
              <a:off x="6649946" y="24130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福井市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2016355" y="887184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おおい町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4199481" y="75269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若狭町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278951" y="78318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高浜町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4939152" y="70827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498175" y="33084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748432" y="52380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南越前町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063368" y="420842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7734087" y="21753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永平寺町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7332009" y="15098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坂井市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676095" y="39331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越前市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7043841" y="61436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あわら市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766938" y="32376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鯖江市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9372601" y="21043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勝山市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9979465" y="382797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3137340" y="816540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小浜市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885082" y="66484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敦賀市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90613" y="165100"/>
            <a:ext cx="10979150" cy="9315450"/>
            <a:chOff x="1090613" y="165100"/>
            <a:chExt cx="10979150" cy="9315450"/>
          </a:xfrm>
        </p:grpSpPr>
        <p:grpSp>
          <p:nvGrpSpPr>
            <p:cNvPr id="10977" name="Group 737"/>
            <p:cNvGrpSpPr>
              <a:grpSpLocks/>
            </p:cNvGrpSpPr>
            <p:nvPr/>
          </p:nvGrpSpPr>
          <p:grpSpPr bwMode="auto">
            <a:xfrm>
              <a:off x="1090613" y="165100"/>
              <a:ext cx="10979150" cy="9315450"/>
              <a:chOff x="687" y="104"/>
              <a:chExt cx="6916" cy="5868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5506" y="1380"/>
                <a:ext cx="2097" cy="2097"/>
              </a:xfrm>
              <a:custGeom>
                <a:avLst/>
                <a:gdLst>
                  <a:gd name="T0" fmla="*/ 1304 w 2098"/>
                  <a:gd name="T1" fmla="*/ 113 h 2098"/>
                  <a:gd name="T2" fmla="*/ 1049 w 2098"/>
                  <a:gd name="T3" fmla="*/ 170 h 2098"/>
                  <a:gd name="T4" fmla="*/ 907 w 2098"/>
                  <a:gd name="T5" fmla="*/ 340 h 2098"/>
                  <a:gd name="T6" fmla="*/ 737 w 2098"/>
                  <a:gd name="T7" fmla="*/ 510 h 2098"/>
                  <a:gd name="T8" fmla="*/ 624 w 2098"/>
                  <a:gd name="T9" fmla="*/ 510 h 2098"/>
                  <a:gd name="T10" fmla="*/ 284 w 2098"/>
                  <a:gd name="T11" fmla="*/ 397 h 2098"/>
                  <a:gd name="T12" fmla="*/ 170 w 2098"/>
                  <a:gd name="T13" fmla="*/ 510 h 2098"/>
                  <a:gd name="T14" fmla="*/ 170 w 2098"/>
                  <a:gd name="T15" fmla="*/ 623 h 2098"/>
                  <a:gd name="T16" fmla="*/ 199 w 2098"/>
                  <a:gd name="T17" fmla="*/ 850 h 2098"/>
                  <a:gd name="T18" fmla="*/ 227 w 2098"/>
                  <a:gd name="T19" fmla="*/ 935 h 2098"/>
                  <a:gd name="T20" fmla="*/ 227 w 2098"/>
                  <a:gd name="T21" fmla="*/ 1020 h 2098"/>
                  <a:gd name="T22" fmla="*/ 114 w 2098"/>
                  <a:gd name="T23" fmla="*/ 1304 h 2098"/>
                  <a:gd name="T24" fmla="*/ 85 w 2098"/>
                  <a:gd name="T25" fmla="*/ 1474 h 2098"/>
                  <a:gd name="T26" fmla="*/ 57 w 2098"/>
                  <a:gd name="T27" fmla="*/ 1616 h 2098"/>
                  <a:gd name="T28" fmla="*/ 85 w 2098"/>
                  <a:gd name="T29" fmla="*/ 1729 h 2098"/>
                  <a:gd name="T30" fmla="*/ 142 w 2098"/>
                  <a:gd name="T31" fmla="*/ 1956 h 2098"/>
                  <a:gd name="T32" fmla="*/ 255 w 2098"/>
                  <a:gd name="T33" fmla="*/ 1956 h 2098"/>
                  <a:gd name="T34" fmla="*/ 397 w 2098"/>
                  <a:gd name="T35" fmla="*/ 2069 h 2098"/>
                  <a:gd name="T36" fmla="*/ 510 w 2098"/>
                  <a:gd name="T37" fmla="*/ 1984 h 2098"/>
                  <a:gd name="T38" fmla="*/ 737 w 2098"/>
                  <a:gd name="T39" fmla="*/ 1927 h 2098"/>
                  <a:gd name="T40" fmla="*/ 879 w 2098"/>
                  <a:gd name="T41" fmla="*/ 1786 h 2098"/>
                  <a:gd name="T42" fmla="*/ 1134 w 2098"/>
                  <a:gd name="T43" fmla="*/ 1786 h 2098"/>
                  <a:gd name="T44" fmla="*/ 1191 w 2098"/>
                  <a:gd name="T45" fmla="*/ 1899 h 2098"/>
                  <a:gd name="T46" fmla="*/ 1474 w 2098"/>
                  <a:gd name="T47" fmla="*/ 1842 h 2098"/>
                  <a:gd name="T48" fmla="*/ 1588 w 2098"/>
                  <a:gd name="T49" fmla="*/ 1786 h 2098"/>
                  <a:gd name="T50" fmla="*/ 1758 w 2098"/>
                  <a:gd name="T51" fmla="*/ 1757 h 2098"/>
                  <a:gd name="T52" fmla="*/ 1900 w 2098"/>
                  <a:gd name="T53" fmla="*/ 1701 h 2098"/>
                  <a:gd name="T54" fmla="*/ 2098 w 2098"/>
                  <a:gd name="T55" fmla="*/ 1502 h 2098"/>
                  <a:gd name="T56" fmla="*/ 1985 w 2098"/>
                  <a:gd name="T57" fmla="*/ 1304 h 2098"/>
                  <a:gd name="T58" fmla="*/ 2041 w 2098"/>
                  <a:gd name="T59" fmla="*/ 1162 h 2098"/>
                  <a:gd name="T60" fmla="*/ 1871 w 2098"/>
                  <a:gd name="T61" fmla="*/ 1020 h 2098"/>
                  <a:gd name="T62" fmla="*/ 1900 w 2098"/>
                  <a:gd name="T63" fmla="*/ 879 h 2098"/>
                  <a:gd name="T64" fmla="*/ 1673 w 2098"/>
                  <a:gd name="T65" fmla="*/ 737 h 2098"/>
                  <a:gd name="T66" fmla="*/ 1588 w 2098"/>
                  <a:gd name="T67" fmla="*/ 567 h 2098"/>
                  <a:gd name="T68" fmla="*/ 1588 w 2098"/>
                  <a:gd name="T69" fmla="*/ 255 h 2098"/>
                  <a:gd name="T70" fmla="*/ 1758 w 2098"/>
                  <a:gd name="T71" fmla="*/ 8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98" h="2098">
                    <a:moveTo>
                      <a:pt x="1673" y="0"/>
                    </a:moveTo>
                    <a:lnTo>
                      <a:pt x="1304" y="113"/>
                    </a:lnTo>
                    <a:lnTo>
                      <a:pt x="1248" y="113"/>
                    </a:lnTo>
                    <a:lnTo>
                      <a:pt x="1049" y="170"/>
                    </a:lnTo>
                    <a:lnTo>
                      <a:pt x="992" y="340"/>
                    </a:lnTo>
                    <a:lnTo>
                      <a:pt x="907" y="340"/>
                    </a:lnTo>
                    <a:lnTo>
                      <a:pt x="766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624" y="510"/>
                    </a:lnTo>
                    <a:lnTo>
                      <a:pt x="510" y="425"/>
                    </a:lnTo>
                    <a:lnTo>
                      <a:pt x="284" y="397"/>
                    </a:lnTo>
                    <a:lnTo>
                      <a:pt x="199" y="453"/>
                    </a:lnTo>
                    <a:lnTo>
                      <a:pt x="170" y="510"/>
                    </a:lnTo>
                    <a:lnTo>
                      <a:pt x="199" y="595"/>
                    </a:lnTo>
                    <a:lnTo>
                      <a:pt x="170" y="623"/>
                    </a:lnTo>
                    <a:lnTo>
                      <a:pt x="199" y="737"/>
                    </a:lnTo>
                    <a:lnTo>
                      <a:pt x="199" y="850"/>
                    </a:lnTo>
                    <a:lnTo>
                      <a:pt x="255" y="850"/>
                    </a:lnTo>
                    <a:lnTo>
                      <a:pt x="227" y="935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85" y="1134"/>
                    </a:lnTo>
                    <a:lnTo>
                      <a:pt x="114" y="1304"/>
                    </a:lnTo>
                    <a:lnTo>
                      <a:pt x="57" y="1417"/>
                    </a:lnTo>
                    <a:lnTo>
                      <a:pt x="85" y="1474"/>
                    </a:lnTo>
                    <a:lnTo>
                      <a:pt x="57" y="1559"/>
                    </a:lnTo>
                    <a:lnTo>
                      <a:pt x="57" y="1616"/>
                    </a:lnTo>
                    <a:lnTo>
                      <a:pt x="29" y="1644"/>
                    </a:lnTo>
                    <a:lnTo>
                      <a:pt x="85" y="1729"/>
                    </a:lnTo>
                    <a:lnTo>
                      <a:pt x="0" y="1899"/>
                    </a:lnTo>
                    <a:lnTo>
                      <a:pt x="142" y="1956"/>
                    </a:lnTo>
                    <a:lnTo>
                      <a:pt x="199" y="1927"/>
                    </a:lnTo>
                    <a:lnTo>
                      <a:pt x="255" y="1956"/>
                    </a:lnTo>
                    <a:lnTo>
                      <a:pt x="369" y="1956"/>
                    </a:lnTo>
                    <a:lnTo>
                      <a:pt x="397" y="2069"/>
                    </a:lnTo>
                    <a:lnTo>
                      <a:pt x="454" y="2098"/>
                    </a:lnTo>
                    <a:lnTo>
                      <a:pt x="510" y="1984"/>
                    </a:lnTo>
                    <a:lnTo>
                      <a:pt x="539" y="1871"/>
                    </a:lnTo>
                    <a:lnTo>
                      <a:pt x="737" y="1927"/>
                    </a:lnTo>
                    <a:lnTo>
                      <a:pt x="851" y="1871"/>
                    </a:lnTo>
                    <a:lnTo>
                      <a:pt x="879" y="1786"/>
                    </a:lnTo>
                    <a:lnTo>
                      <a:pt x="992" y="1871"/>
                    </a:lnTo>
                    <a:lnTo>
                      <a:pt x="1134" y="1786"/>
                    </a:lnTo>
                    <a:lnTo>
                      <a:pt x="1163" y="1814"/>
                    </a:lnTo>
                    <a:lnTo>
                      <a:pt x="1191" y="1899"/>
                    </a:lnTo>
                    <a:lnTo>
                      <a:pt x="1361" y="1842"/>
                    </a:lnTo>
                    <a:lnTo>
                      <a:pt x="1474" y="1842"/>
                    </a:lnTo>
                    <a:lnTo>
                      <a:pt x="1531" y="1729"/>
                    </a:lnTo>
                    <a:lnTo>
                      <a:pt x="1588" y="1786"/>
                    </a:lnTo>
                    <a:lnTo>
                      <a:pt x="1701" y="1729"/>
                    </a:lnTo>
                    <a:lnTo>
                      <a:pt x="1758" y="1757"/>
                    </a:lnTo>
                    <a:lnTo>
                      <a:pt x="1871" y="1786"/>
                    </a:lnTo>
                    <a:lnTo>
                      <a:pt x="1900" y="1701"/>
                    </a:lnTo>
                    <a:lnTo>
                      <a:pt x="1928" y="1559"/>
                    </a:lnTo>
                    <a:lnTo>
                      <a:pt x="2098" y="1502"/>
                    </a:lnTo>
                    <a:lnTo>
                      <a:pt x="2098" y="1389"/>
                    </a:lnTo>
                    <a:lnTo>
                      <a:pt x="1985" y="1304"/>
                    </a:lnTo>
                    <a:lnTo>
                      <a:pt x="2041" y="1247"/>
                    </a:lnTo>
                    <a:lnTo>
                      <a:pt x="2041" y="1162"/>
                    </a:lnTo>
                    <a:lnTo>
                      <a:pt x="1928" y="1020"/>
                    </a:lnTo>
                    <a:lnTo>
                      <a:pt x="1871" y="1020"/>
                    </a:lnTo>
                    <a:lnTo>
                      <a:pt x="1843" y="992"/>
                    </a:lnTo>
                    <a:lnTo>
                      <a:pt x="1900" y="879"/>
                    </a:lnTo>
                    <a:lnTo>
                      <a:pt x="1701" y="794"/>
                    </a:lnTo>
                    <a:lnTo>
                      <a:pt x="1673" y="737"/>
                    </a:lnTo>
                    <a:lnTo>
                      <a:pt x="1701" y="623"/>
                    </a:lnTo>
                    <a:lnTo>
                      <a:pt x="1588" y="567"/>
                    </a:lnTo>
                    <a:lnTo>
                      <a:pt x="1588" y="340"/>
                    </a:lnTo>
                    <a:lnTo>
                      <a:pt x="1588" y="255"/>
                    </a:lnTo>
                    <a:lnTo>
                      <a:pt x="1730" y="170"/>
                    </a:lnTo>
                    <a:lnTo>
                      <a:pt x="1758" y="85"/>
                    </a:lnTo>
                    <a:lnTo>
                      <a:pt x="167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5393" y="926"/>
                <a:ext cx="1361" cy="964"/>
              </a:xfrm>
              <a:custGeom>
                <a:avLst/>
                <a:gdLst>
                  <a:gd name="T0" fmla="*/ 312 w 1361"/>
                  <a:gd name="T1" fmla="*/ 907 h 964"/>
                  <a:gd name="T2" fmla="*/ 397 w 1361"/>
                  <a:gd name="T3" fmla="*/ 851 h 964"/>
                  <a:gd name="T4" fmla="*/ 623 w 1361"/>
                  <a:gd name="T5" fmla="*/ 879 h 964"/>
                  <a:gd name="T6" fmla="*/ 737 w 1361"/>
                  <a:gd name="T7" fmla="*/ 964 h 964"/>
                  <a:gd name="T8" fmla="*/ 794 w 1361"/>
                  <a:gd name="T9" fmla="*/ 936 h 964"/>
                  <a:gd name="T10" fmla="*/ 850 w 1361"/>
                  <a:gd name="T11" fmla="*/ 964 h 964"/>
                  <a:gd name="T12" fmla="*/ 879 w 1361"/>
                  <a:gd name="T13" fmla="*/ 879 h 964"/>
                  <a:gd name="T14" fmla="*/ 1020 w 1361"/>
                  <a:gd name="T15" fmla="*/ 794 h 964"/>
                  <a:gd name="T16" fmla="*/ 1105 w 1361"/>
                  <a:gd name="T17" fmla="*/ 794 h 964"/>
                  <a:gd name="T18" fmla="*/ 1162 w 1361"/>
                  <a:gd name="T19" fmla="*/ 624 h 964"/>
                  <a:gd name="T20" fmla="*/ 1361 w 1361"/>
                  <a:gd name="T21" fmla="*/ 567 h 964"/>
                  <a:gd name="T22" fmla="*/ 1304 w 1361"/>
                  <a:gd name="T23" fmla="*/ 539 h 964"/>
                  <a:gd name="T24" fmla="*/ 1332 w 1361"/>
                  <a:gd name="T25" fmla="*/ 454 h 964"/>
                  <a:gd name="T26" fmla="*/ 1276 w 1361"/>
                  <a:gd name="T27" fmla="*/ 397 h 964"/>
                  <a:gd name="T28" fmla="*/ 1077 w 1361"/>
                  <a:gd name="T29" fmla="*/ 312 h 964"/>
                  <a:gd name="T30" fmla="*/ 1105 w 1361"/>
                  <a:gd name="T31" fmla="*/ 284 h 964"/>
                  <a:gd name="T32" fmla="*/ 1020 w 1361"/>
                  <a:gd name="T33" fmla="*/ 199 h 964"/>
                  <a:gd name="T34" fmla="*/ 850 w 1361"/>
                  <a:gd name="T35" fmla="*/ 114 h 964"/>
                  <a:gd name="T36" fmla="*/ 822 w 1361"/>
                  <a:gd name="T37" fmla="*/ 28 h 964"/>
                  <a:gd name="T38" fmla="*/ 737 w 1361"/>
                  <a:gd name="T39" fmla="*/ 28 h 964"/>
                  <a:gd name="T40" fmla="*/ 680 w 1361"/>
                  <a:gd name="T41" fmla="*/ 85 h 964"/>
                  <a:gd name="T42" fmla="*/ 623 w 1361"/>
                  <a:gd name="T43" fmla="*/ 57 h 964"/>
                  <a:gd name="T44" fmla="*/ 567 w 1361"/>
                  <a:gd name="T45" fmla="*/ 85 h 964"/>
                  <a:gd name="T46" fmla="*/ 510 w 1361"/>
                  <a:gd name="T47" fmla="*/ 57 h 964"/>
                  <a:gd name="T48" fmla="*/ 482 w 1361"/>
                  <a:gd name="T49" fmla="*/ 0 h 964"/>
                  <a:gd name="T50" fmla="*/ 425 w 1361"/>
                  <a:gd name="T51" fmla="*/ 28 h 964"/>
                  <a:gd name="T52" fmla="*/ 340 w 1361"/>
                  <a:gd name="T53" fmla="*/ 142 h 964"/>
                  <a:gd name="T54" fmla="*/ 255 w 1361"/>
                  <a:gd name="T55" fmla="*/ 142 h 964"/>
                  <a:gd name="T56" fmla="*/ 227 w 1361"/>
                  <a:gd name="T57" fmla="*/ 199 h 964"/>
                  <a:gd name="T58" fmla="*/ 0 w 1361"/>
                  <a:gd name="T59" fmla="*/ 227 h 964"/>
                  <a:gd name="T60" fmla="*/ 0 w 1361"/>
                  <a:gd name="T61" fmla="*/ 312 h 964"/>
                  <a:gd name="T62" fmla="*/ 56 w 1361"/>
                  <a:gd name="T63" fmla="*/ 397 h 964"/>
                  <a:gd name="T64" fmla="*/ 0 w 1361"/>
                  <a:gd name="T65" fmla="*/ 454 h 964"/>
                  <a:gd name="T66" fmla="*/ 85 w 1361"/>
                  <a:gd name="T67" fmla="*/ 539 h 964"/>
                  <a:gd name="T68" fmla="*/ 227 w 1361"/>
                  <a:gd name="T69" fmla="*/ 539 h 964"/>
                  <a:gd name="T70" fmla="*/ 227 w 1361"/>
                  <a:gd name="T71" fmla="*/ 595 h 964"/>
                  <a:gd name="T72" fmla="*/ 170 w 1361"/>
                  <a:gd name="T73" fmla="*/ 681 h 964"/>
                  <a:gd name="T74" fmla="*/ 198 w 1361"/>
                  <a:gd name="T75" fmla="*/ 737 h 964"/>
                  <a:gd name="T76" fmla="*/ 255 w 1361"/>
                  <a:gd name="T77" fmla="*/ 879 h 964"/>
                  <a:gd name="T78" fmla="*/ 312 w 1361"/>
                  <a:gd name="T79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964">
                    <a:moveTo>
                      <a:pt x="312" y="907"/>
                    </a:moveTo>
                    <a:lnTo>
                      <a:pt x="397" y="851"/>
                    </a:lnTo>
                    <a:lnTo>
                      <a:pt x="623" y="879"/>
                    </a:lnTo>
                    <a:lnTo>
                      <a:pt x="737" y="964"/>
                    </a:lnTo>
                    <a:lnTo>
                      <a:pt x="794" y="936"/>
                    </a:lnTo>
                    <a:lnTo>
                      <a:pt x="850" y="964"/>
                    </a:lnTo>
                    <a:lnTo>
                      <a:pt x="879" y="879"/>
                    </a:lnTo>
                    <a:lnTo>
                      <a:pt x="1020" y="794"/>
                    </a:lnTo>
                    <a:lnTo>
                      <a:pt x="1105" y="794"/>
                    </a:lnTo>
                    <a:lnTo>
                      <a:pt x="1162" y="624"/>
                    </a:lnTo>
                    <a:lnTo>
                      <a:pt x="1361" y="567"/>
                    </a:lnTo>
                    <a:lnTo>
                      <a:pt x="1304" y="539"/>
                    </a:lnTo>
                    <a:lnTo>
                      <a:pt x="1332" y="454"/>
                    </a:lnTo>
                    <a:lnTo>
                      <a:pt x="1276" y="397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1020" y="199"/>
                    </a:lnTo>
                    <a:lnTo>
                      <a:pt x="850" y="114"/>
                    </a:lnTo>
                    <a:lnTo>
                      <a:pt x="822" y="28"/>
                    </a:lnTo>
                    <a:lnTo>
                      <a:pt x="737" y="28"/>
                    </a:lnTo>
                    <a:lnTo>
                      <a:pt x="680" y="85"/>
                    </a:lnTo>
                    <a:lnTo>
                      <a:pt x="623" y="57"/>
                    </a:lnTo>
                    <a:lnTo>
                      <a:pt x="567" y="85"/>
                    </a:lnTo>
                    <a:lnTo>
                      <a:pt x="510" y="57"/>
                    </a:lnTo>
                    <a:lnTo>
                      <a:pt x="482" y="0"/>
                    </a:lnTo>
                    <a:lnTo>
                      <a:pt x="425" y="28"/>
                    </a:lnTo>
                    <a:lnTo>
                      <a:pt x="340" y="142"/>
                    </a:lnTo>
                    <a:lnTo>
                      <a:pt x="255" y="142"/>
                    </a:lnTo>
                    <a:lnTo>
                      <a:pt x="227" y="199"/>
                    </a:lnTo>
                    <a:lnTo>
                      <a:pt x="0" y="227"/>
                    </a:lnTo>
                    <a:lnTo>
                      <a:pt x="0" y="312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85" y="539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170" y="681"/>
                    </a:lnTo>
                    <a:lnTo>
                      <a:pt x="198" y="737"/>
                    </a:lnTo>
                    <a:lnTo>
                      <a:pt x="255" y="879"/>
                    </a:lnTo>
                    <a:lnTo>
                      <a:pt x="312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3493" y="2712"/>
                <a:ext cx="1758" cy="1304"/>
              </a:xfrm>
              <a:custGeom>
                <a:avLst/>
                <a:gdLst>
                  <a:gd name="T0" fmla="*/ 1333 w 1758"/>
                  <a:gd name="T1" fmla="*/ 1304 h 1304"/>
                  <a:gd name="T2" fmla="*/ 1106 w 1758"/>
                  <a:gd name="T3" fmla="*/ 1191 h 1304"/>
                  <a:gd name="T4" fmla="*/ 1021 w 1758"/>
                  <a:gd name="T5" fmla="*/ 1191 h 1304"/>
                  <a:gd name="T6" fmla="*/ 936 w 1758"/>
                  <a:gd name="T7" fmla="*/ 1162 h 1304"/>
                  <a:gd name="T8" fmla="*/ 908 w 1758"/>
                  <a:gd name="T9" fmla="*/ 1077 h 1304"/>
                  <a:gd name="T10" fmla="*/ 794 w 1758"/>
                  <a:gd name="T11" fmla="*/ 1049 h 1304"/>
                  <a:gd name="T12" fmla="*/ 766 w 1758"/>
                  <a:gd name="T13" fmla="*/ 1106 h 1304"/>
                  <a:gd name="T14" fmla="*/ 709 w 1758"/>
                  <a:gd name="T15" fmla="*/ 1077 h 1304"/>
                  <a:gd name="T16" fmla="*/ 681 w 1758"/>
                  <a:gd name="T17" fmla="*/ 1049 h 1304"/>
                  <a:gd name="T18" fmla="*/ 681 w 1758"/>
                  <a:gd name="T19" fmla="*/ 992 h 1304"/>
                  <a:gd name="T20" fmla="*/ 624 w 1758"/>
                  <a:gd name="T21" fmla="*/ 936 h 1304"/>
                  <a:gd name="T22" fmla="*/ 624 w 1758"/>
                  <a:gd name="T23" fmla="*/ 851 h 1304"/>
                  <a:gd name="T24" fmla="*/ 511 w 1758"/>
                  <a:gd name="T25" fmla="*/ 652 h 1304"/>
                  <a:gd name="T26" fmla="*/ 426 w 1758"/>
                  <a:gd name="T27" fmla="*/ 652 h 1304"/>
                  <a:gd name="T28" fmla="*/ 426 w 1758"/>
                  <a:gd name="T29" fmla="*/ 567 h 1304"/>
                  <a:gd name="T30" fmla="*/ 284 w 1758"/>
                  <a:gd name="T31" fmla="*/ 397 h 1304"/>
                  <a:gd name="T32" fmla="*/ 284 w 1758"/>
                  <a:gd name="T33" fmla="*/ 312 h 1304"/>
                  <a:gd name="T34" fmla="*/ 0 w 1758"/>
                  <a:gd name="T35" fmla="*/ 29 h 1304"/>
                  <a:gd name="T36" fmla="*/ 29 w 1758"/>
                  <a:gd name="T37" fmla="*/ 0 h 1304"/>
                  <a:gd name="T38" fmla="*/ 142 w 1758"/>
                  <a:gd name="T39" fmla="*/ 29 h 1304"/>
                  <a:gd name="T40" fmla="*/ 170 w 1758"/>
                  <a:gd name="T41" fmla="*/ 85 h 1304"/>
                  <a:gd name="T42" fmla="*/ 227 w 1758"/>
                  <a:gd name="T43" fmla="*/ 85 h 1304"/>
                  <a:gd name="T44" fmla="*/ 227 w 1758"/>
                  <a:gd name="T45" fmla="*/ 142 h 1304"/>
                  <a:gd name="T46" fmla="*/ 341 w 1758"/>
                  <a:gd name="T47" fmla="*/ 142 h 1304"/>
                  <a:gd name="T48" fmla="*/ 369 w 1758"/>
                  <a:gd name="T49" fmla="*/ 170 h 1304"/>
                  <a:gd name="T50" fmla="*/ 482 w 1758"/>
                  <a:gd name="T51" fmla="*/ 199 h 1304"/>
                  <a:gd name="T52" fmla="*/ 539 w 1758"/>
                  <a:gd name="T53" fmla="*/ 142 h 1304"/>
                  <a:gd name="T54" fmla="*/ 596 w 1758"/>
                  <a:gd name="T55" fmla="*/ 199 h 1304"/>
                  <a:gd name="T56" fmla="*/ 596 w 1758"/>
                  <a:gd name="T57" fmla="*/ 255 h 1304"/>
                  <a:gd name="T58" fmla="*/ 567 w 1758"/>
                  <a:gd name="T59" fmla="*/ 284 h 1304"/>
                  <a:gd name="T60" fmla="*/ 652 w 1758"/>
                  <a:gd name="T61" fmla="*/ 397 h 1304"/>
                  <a:gd name="T62" fmla="*/ 709 w 1758"/>
                  <a:gd name="T63" fmla="*/ 340 h 1304"/>
                  <a:gd name="T64" fmla="*/ 737 w 1758"/>
                  <a:gd name="T65" fmla="*/ 227 h 1304"/>
                  <a:gd name="T66" fmla="*/ 822 w 1758"/>
                  <a:gd name="T67" fmla="*/ 199 h 1304"/>
                  <a:gd name="T68" fmla="*/ 851 w 1758"/>
                  <a:gd name="T69" fmla="*/ 114 h 1304"/>
                  <a:gd name="T70" fmla="*/ 993 w 1758"/>
                  <a:gd name="T71" fmla="*/ 85 h 1304"/>
                  <a:gd name="T72" fmla="*/ 1219 w 1758"/>
                  <a:gd name="T73" fmla="*/ 199 h 1304"/>
                  <a:gd name="T74" fmla="*/ 1248 w 1758"/>
                  <a:gd name="T75" fmla="*/ 255 h 1304"/>
                  <a:gd name="T76" fmla="*/ 1248 w 1758"/>
                  <a:gd name="T77" fmla="*/ 284 h 1304"/>
                  <a:gd name="T78" fmla="*/ 1361 w 1758"/>
                  <a:gd name="T79" fmla="*/ 340 h 1304"/>
                  <a:gd name="T80" fmla="*/ 1446 w 1758"/>
                  <a:gd name="T81" fmla="*/ 284 h 1304"/>
                  <a:gd name="T82" fmla="*/ 1503 w 1758"/>
                  <a:gd name="T83" fmla="*/ 340 h 1304"/>
                  <a:gd name="T84" fmla="*/ 1531 w 1758"/>
                  <a:gd name="T85" fmla="*/ 312 h 1304"/>
                  <a:gd name="T86" fmla="*/ 1588 w 1758"/>
                  <a:gd name="T87" fmla="*/ 340 h 1304"/>
                  <a:gd name="T88" fmla="*/ 1645 w 1758"/>
                  <a:gd name="T89" fmla="*/ 312 h 1304"/>
                  <a:gd name="T90" fmla="*/ 1701 w 1758"/>
                  <a:gd name="T91" fmla="*/ 369 h 1304"/>
                  <a:gd name="T92" fmla="*/ 1673 w 1758"/>
                  <a:gd name="T93" fmla="*/ 397 h 1304"/>
                  <a:gd name="T94" fmla="*/ 1701 w 1758"/>
                  <a:gd name="T95" fmla="*/ 425 h 1304"/>
                  <a:gd name="T96" fmla="*/ 1701 w 1758"/>
                  <a:gd name="T97" fmla="*/ 482 h 1304"/>
                  <a:gd name="T98" fmla="*/ 1758 w 1758"/>
                  <a:gd name="T99" fmla="*/ 539 h 1304"/>
                  <a:gd name="T100" fmla="*/ 1673 w 1758"/>
                  <a:gd name="T101" fmla="*/ 624 h 1304"/>
                  <a:gd name="T102" fmla="*/ 1588 w 1758"/>
                  <a:gd name="T103" fmla="*/ 624 h 1304"/>
                  <a:gd name="T104" fmla="*/ 1531 w 1758"/>
                  <a:gd name="T105" fmla="*/ 681 h 1304"/>
                  <a:gd name="T106" fmla="*/ 1531 w 1758"/>
                  <a:gd name="T107" fmla="*/ 737 h 1304"/>
                  <a:gd name="T108" fmla="*/ 1560 w 1758"/>
                  <a:gd name="T109" fmla="*/ 794 h 1304"/>
                  <a:gd name="T110" fmla="*/ 1560 w 1758"/>
                  <a:gd name="T111" fmla="*/ 992 h 1304"/>
                  <a:gd name="T112" fmla="*/ 1418 w 1758"/>
                  <a:gd name="T113" fmla="*/ 1106 h 1304"/>
                  <a:gd name="T114" fmla="*/ 1418 w 1758"/>
                  <a:gd name="T115" fmla="*/ 1162 h 1304"/>
                  <a:gd name="T116" fmla="*/ 1446 w 1758"/>
                  <a:gd name="T117" fmla="*/ 1191 h 1304"/>
                  <a:gd name="T118" fmla="*/ 1333 w 1758"/>
                  <a:gd name="T119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8" h="1304">
                    <a:moveTo>
                      <a:pt x="1333" y="1304"/>
                    </a:moveTo>
                    <a:lnTo>
                      <a:pt x="1106" y="1191"/>
                    </a:lnTo>
                    <a:lnTo>
                      <a:pt x="1021" y="1191"/>
                    </a:lnTo>
                    <a:lnTo>
                      <a:pt x="936" y="1162"/>
                    </a:lnTo>
                    <a:lnTo>
                      <a:pt x="908" y="1077"/>
                    </a:lnTo>
                    <a:lnTo>
                      <a:pt x="794" y="1049"/>
                    </a:lnTo>
                    <a:lnTo>
                      <a:pt x="766" y="1106"/>
                    </a:lnTo>
                    <a:lnTo>
                      <a:pt x="709" y="1077"/>
                    </a:lnTo>
                    <a:lnTo>
                      <a:pt x="681" y="1049"/>
                    </a:lnTo>
                    <a:lnTo>
                      <a:pt x="681" y="992"/>
                    </a:lnTo>
                    <a:lnTo>
                      <a:pt x="624" y="936"/>
                    </a:lnTo>
                    <a:lnTo>
                      <a:pt x="624" y="851"/>
                    </a:lnTo>
                    <a:lnTo>
                      <a:pt x="511" y="652"/>
                    </a:lnTo>
                    <a:lnTo>
                      <a:pt x="426" y="652"/>
                    </a:lnTo>
                    <a:lnTo>
                      <a:pt x="426" y="567"/>
                    </a:lnTo>
                    <a:lnTo>
                      <a:pt x="284" y="397"/>
                    </a:lnTo>
                    <a:lnTo>
                      <a:pt x="284" y="312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42" y="29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341" y="142"/>
                    </a:lnTo>
                    <a:lnTo>
                      <a:pt x="369" y="170"/>
                    </a:lnTo>
                    <a:lnTo>
                      <a:pt x="482" y="199"/>
                    </a:lnTo>
                    <a:lnTo>
                      <a:pt x="539" y="142"/>
                    </a:lnTo>
                    <a:lnTo>
                      <a:pt x="596" y="199"/>
                    </a:lnTo>
                    <a:lnTo>
                      <a:pt x="596" y="255"/>
                    </a:lnTo>
                    <a:lnTo>
                      <a:pt x="567" y="284"/>
                    </a:lnTo>
                    <a:lnTo>
                      <a:pt x="652" y="397"/>
                    </a:lnTo>
                    <a:lnTo>
                      <a:pt x="709" y="340"/>
                    </a:lnTo>
                    <a:lnTo>
                      <a:pt x="737" y="227"/>
                    </a:lnTo>
                    <a:lnTo>
                      <a:pt x="822" y="199"/>
                    </a:lnTo>
                    <a:lnTo>
                      <a:pt x="851" y="114"/>
                    </a:lnTo>
                    <a:lnTo>
                      <a:pt x="993" y="85"/>
                    </a:lnTo>
                    <a:lnTo>
                      <a:pt x="1219" y="199"/>
                    </a:lnTo>
                    <a:lnTo>
                      <a:pt x="1248" y="255"/>
                    </a:lnTo>
                    <a:lnTo>
                      <a:pt x="1248" y="284"/>
                    </a:lnTo>
                    <a:lnTo>
                      <a:pt x="1361" y="340"/>
                    </a:lnTo>
                    <a:lnTo>
                      <a:pt x="1446" y="284"/>
                    </a:lnTo>
                    <a:lnTo>
                      <a:pt x="1503" y="340"/>
                    </a:lnTo>
                    <a:lnTo>
                      <a:pt x="1531" y="312"/>
                    </a:lnTo>
                    <a:lnTo>
                      <a:pt x="1588" y="340"/>
                    </a:lnTo>
                    <a:lnTo>
                      <a:pt x="1645" y="312"/>
                    </a:lnTo>
                    <a:lnTo>
                      <a:pt x="1701" y="369"/>
                    </a:lnTo>
                    <a:lnTo>
                      <a:pt x="1673" y="397"/>
                    </a:lnTo>
                    <a:lnTo>
                      <a:pt x="1701" y="425"/>
                    </a:lnTo>
                    <a:lnTo>
                      <a:pt x="1701" y="482"/>
                    </a:lnTo>
                    <a:lnTo>
                      <a:pt x="1758" y="539"/>
                    </a:lnTo>
                    <a:lnTo>
                      <a:pt x="1673" y="624"/>
                    </a:lnTo>
                    <a:lnTo>
                      <a:pt x="1588" y="624"/>
                    </a:lnTo>
                    <a:lnTo>
                      <a:pt x="1531" y="681"/>
                    </a:lnTo>
                    <a:lnTo>
                      <a:pt x="1531" y="737"/>
                    </a:lnTo>
                    <a:lnTo>
                      <a:pt x="1560" y="794"/>
                    </a:lnTo>
                    <a:lnTo>
                      <a:pt x="1560" y="992"/>
                    </a:lnTo>
                    <a:lnTo>
                      <a:pt x="1418" y="1106"/>
                    </a:lnTo>
                    <a:lnTo>
                      <a:pt x="1418" y="1162"/>
                    </a:lnTo>
                    <a:lnTo>
                      <a:pt x="1446" y="1191"/>
                    </a:lnTo>
                    <a:lnTo>
                      <a:pt x="1333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522" y="2259"/>
                <a:ext cx="1587" cy="850"/>
              </a:xfrm>
              <a:custGeom>
                <a:avLst/>
                <a:gdLst>
                  <a:gd name="T0" fmla="*/ 1587 w 1587"/>
                  <a:gd name="T1" fmla="*/ 113 h 850"/>
                  <a:gd name="T2" fmla="*/ 1587 w 1587"/>
                  <a:gd name="T3" fmla="*/ 141 h 850"/>
                  <a:gd name="T4" fmla="*/ 1531 w 1587"/>
                  <a:gd name="T5" fmla="*/ 170 h 850"/>
                  <a:gd name="T6" fmla="*/ 1474 w 1587"/>
                  <a:gd name="T7" fmla="*/ 170 h 850"/>
                  <a:gd name="T8" fmla="*/ 1474 w 1587"/>
                  <a:gd name="T9" fmla="*/ 198 h 850"/>
                  <a:gd name="T10" fmla="*/ 1502 w 1587"/>
                  <a:gd name="T11" fmla="*/ 226 h 850"/>
                  <a:gd name="T12" fmla="*/ 1446 w 1587"/>
                  <a:gd name="T13" fmla="*/ 311 h 850"/>
                  <a:gd name="T14" fmla="*/ 1446 w 1587"/>
                  <a:gd name="T15" fmla="*/ 340 h 850"/>
                  <a:gd name="T16" fmla="*/ 1417 w 1587"/>
                  <a:gd name="T17" fmla="*/ 482 h 850"/>
                  <a:gd name="T18" fmla="*/ 1304 w 1587"/>
                  <a:gd name="T19" fmla="*/ 510 h 850"/>
                  <a:gd name="T20" fmla="*/ 1190 w 1587"/>
                  <a:gd name="T21" fmla="*/ 652 h 850"/>
                  <a:gd name="T22" fmla="*/ 964 w 1587"/>
                  <a:gd name="T23" fmla="*/ 538 h 850"/>
                  <a:gd name="T24" fmla="*/ 822 w 1587"/>
                  <a:gd name="T25" fmla="*/ 567 h 850"/>
                  <a:gd name="T26" fmla="*/ 793 w 1587"/>
                  <a:gd name="T27" fmla="*/ 652 h 850"/>
                  <a:gd name="T28" fmla="*/ 708 w 1587"/>
                  <a:gd name="T29" fmla="*/ 680 h 850"/>
                  <a:gd name="T30" fmla="*/ 680 w 1587"/>
                  <a:gd name="T31" fmla="*/ 793 h 850"/>
                  <a:gd name="T32" fmla="*/ 623 w 1587"/>
                  <a:gd name="T33" fmla="*/ 850 h 850"/>
                  <a:gd name="T34" fmla="*/ 538 w 1587"/>
                  <a:gd name="T35" fmla="*/ 737 h 850"/>
                  <a:gd name="T36" fmla="*/ 567 w 1587"/>
                  <a:gd name="T37" fmla="*/ 708 h 850"/>
                  <a:gd name="T38" fmla="*/ 567 w 1587"/>
                  <a:gd name="T39" fmla="*/ 652 h 850"/>
                  <a:gd name="T40" fmla="*/ 510 w 1587"/>
                  <a:gd name="T41" fmla="*/ 595 h 850"/>
                  <a:gd name="T42" fmla="*/ 453 w 1587"/>
                  <a:gd name="T43" fmla="*/ 652 h 850"/>
                  <a:gd name="T44" fmla="*/ 340 w 1587"/>
                  <a:gd name="T45" fmla="*/ 623 h 850"/>
                  <a:gd name="T46" fmla="*/ 312 w 1587"/>
                  <a:gd name="T47" fmla="*/ 595 h 850"/>
                  <a:gd name="T48" fmla="*/ 198 w 1587"/>
                  <a:gd name="T49" fmla="*/ 595 h 850"/>
                  <a:gd name="T50" fmla="*/ 198 w 1587"/>
                  <a:gd name="T51" fmla="*/ 538 h 850"/>
                  <a:gd name="T52" fmla="*/ 141 w 1587"/>
                  <a:gd name="T53" fmla="*/ 538 h 850"/>
                  <a:gd name="T54" fmla="*/ 113 w 1587"/>
                  <a:gd name="T55" fmla="*/ 482 h 850"/>
                  <a:gd name="T56" fmla="*/ 0 w 1587"/>
                  <a:gd name="T57" fmla="*/ 453 h 850"/>
                  <a:gd name="T58" fmla="*/ 28 w 1587"/>
                  <a:gd name="T59" fmla="*/ 283 h 850"/>
                  <a:gd name="T60" fmla="*/ 113 w 1587"/>
                  <a:gd name="T61" fmla="*/ 255 h 850"/>
                  <a:gd name="T62" fmla="*/ 170 w 1587"/>
                  <a:gd name="T63" fmla="*/ 198 h 850"/>
                  <a:gd name="T64" fmla="*/ 255 w 1587"/>
                  <a:gd name="T65" fmla="*/ 198 h 850"/>
                  <a:gd name="T66" fmla="*/ 312 w 1587"/>
                  <a:gd name="T67" fmla="*/ 141 h 850"/>
                  <a:gd name="T68" fmla="*/ 368 w 1587"/>
                  <a:gd name="T69" fmla="*/ 198 h 850"/>
                  <a:gd name="T70" fmla="*/ 538 w 1587"/>
                  <a:gd name="T71" fmla="*/ 198 h 850"/>
                  <a:gd name="T72" fmla="*/ 567 w 1587"/>
                  <a:gd name="T73" fmla="*/ 113 h 850"/>
                  <a:gd name="T74" fmla="*/ 623 w 1587"/>
                  <a:gd name="T75" fmla="*/ 56 h 850"/>
                  <a:gd name="T76" fmla="*/ 680 w 1587"/>
                  <a:gd name="T77" fmla="*/ 85 h 850"/>
                  <a:gd name="T78" fmla="*/ 765 w 1587"/>
                  <a:gd name="T79" fmla="*/ 56 h 850"/>
                  <a:gd name="T80" fmla="*/ 793 w 1587"/>
                  <a:gd name="T81" fmla="*/ 85 h 850"/>
                  <a:gd name="T82" fmla="*/ 964 w 1587"/>
                  <a:gd name="T83" fmla="*/ 113 h 850"/>
                  <a:gd name="T84" fmla="*/ 1049 w 1587"/>
                  <a:gd name="T85" fmla="*/ 85 h 850"/>
                  <a:gd name="T86" fmla="*/ 1105 w 1587"/>
                  <a:gd name="T87" fmla="*/ 0 h 850"/>
                  <a:gd name="T88" fmla="*/ 1162 w 1587"/>
                  <a:gd name="T89" fmla="*/ 0 h 850"/>
                  <a:gd name="T90" fmla="*/ 1162 w 1587"/>
                  <a:gd name="T91" fmla="*/ 28 h 850"/>
                  <a:gd name="T92" fmla="*/ 1247 w 1587"/>
                  <a:gd name="T93" fmla="*/ 56 h 850"/>
                  <a:gd name="T94" fmla="*/ 1332 w 1587"/>
                  <a:gd name="T95" fmla="*/ 0 h 850"/>
                  <a:gd name="T96" fmla="*/ 1446 w 1587"/>
                  <a:gd name="T97" fmla="*/ 28 h 850"/>
                  <a:gd name="T98" fmla="*/ 1502 w 1587"/>
                  <a:gd name="T99" fmla="*/ 85 h 850"/>
                  <a:gd name="T100" fmla="*/ 1587 w 1587"/>
                  <a:gd name="T101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7" h="850">
                    <a:moveTo>
                      <a:pt x="1587" y="113"/>
                    </a:moveTo>
                    <a:lnTo>
                      <a:pt x="1587" y="141"/>
                    </a:lnTo>
                    <a:lnTo>
                      <a:pt x="1531" y="170"/>
                    </a:lnTo>
                    <a:lnTo>
                      <a:pt x="1474" y="170"/>
                    </a:lnTo>
                    <a:lnTo>
                      <a:pt x="1474" y="198"/>
                    </a:lnTo>
                    <a:lnTo>
                      <a:pt x="1502" y="226"/>
                    </a:lnTo>
                    <a:lnTo>
                      <a:pt x="1446" y="311"/>
                    </a:lnTo>
                    <a:lnTo>
                      <a:pt x="1446" y="340"/>
                    </a:lnTo>
                    <a:lnTo>
                      <a:pt x="1417" y="482"/>
                    </a:lnTo>
                    <a:lnTo>
                      <a:pt x="1304" y="510"/>
                    </a:lnTo>
                    <a:lnTo>
                      <a:pt x="1190" y="652"/>
                    </a:lnTo>
                    <a:lnTo>
                      <a:pt x="964" y="538"/>
                    </a:lnTo>
                    <a:lnTo>
                      <a:pt x="822" y="567"/>
                    </a:lnTo>
                    <a:lnTo>
                      <a:pt x="793" y="652"/>
                    </a:lnTo>
                    <a:lnTo>
                      <a:pt x="708" y="680"/>
                    </a:lnTo>
                    <a:lnTo>
                      <a:pt x="680" y="793"/>
                    </a:lnTo>
                    <a:lnTo>
                      <a:pt x="623" y="850"/>
                    </a:lnTo>
                    <a:lnTo>
                      <a:pt x="538" y="737"/>
                    </a:lnTo>
                    <a:lnTo>
                      <a:pt x="567" y="708"/>
                    </a:lnTo>
                    <a:lnTo>
                      <a:pt x="567" y="652"/>
                    </a:lnTo>
                    <a:lnTo>
                      <a:pt x="510" y="595"/>
                    </a:lnTo>
                    <a:lnTo>
                      <a:pt x="453" y="652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98" y="595"/>
                    </a:lnTo>
                    <a:lnTo>
                      <a:pt x="198" y="538"/>
                    </a:lnTo>
                    <a:lnTo>
                      <a:pt x="141" y="538"/>
                    </a:lnTo>
                    <a:lnTo>
                      <a:pt x="113" y="482"/>
                    </a:lnTo>
                    <a:lnTo>
                      <a:pt x="0" y="453"/>
                    </a:lnTo>
                    <a:lnTo>
                      <a:pt x="28" y="283"/>
                    </a:lnTo>
                    <a:lnTo>
                      <a:pt x="113" y="255"/>
                    </a:lnTo>
                    <a:lnTo>
                      <a:pt x="170" y="198"/>
                    </a:lnTo>
                    <a:lnTo>
                      <a:pt x="255" y="198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538" y="198"/>
                    </a:lnTo>
                    <a:lnTo>
                      <a:pt x="567" y="113"/>
                    </a:lnTo>
                    <a:lnTo>
                      <a:pt x="623" y="56"/>
                    </a:lnTo>
                    <a:lnTo>
                      <a:pt x="680" y="85"/>
                    </a:lnTo>
                    <a:lnTo>
                      <a:pt x="765" y="56"/>
                    </a:lnTo>
                    <a:lnTo>
                      <a:pt x="793" y="85"/>
                    </a:lnTo>
                    <a:lnTo>
                      <a:pt x="964" y="113"/>
                    </a:lnTo>
                    <a:lnTo>
                      <a:pt x="1049" y="85"/>
                    </a:lnTo>
                    <a:lnTo>
                      <a:pt x="1105" y="0"/>
                    </a:lnTo>
                    <a:lnTo>
                      <a:pt x="1162" y="0"/>
                    </a:lnTo>
                    <a:lnTo>
                      <a:pt x="1162" y="28"/>
                    </a:lnTo>
                    <a:lnTo>
                      <a:pt x="1247" y="56"/>
                    </a:lnTo>
                    <a:lnTo>
                      <a:pt x="1332" y="0"/>
                    </a:lnTo>
                    <a:lnTo>
                      <a:pt x="1446" y="28"/>
                    </a:lnTo>
                    <a:lnTo>
                      <a:pt x="1502" y="85"/>
                    </a:lnTo>
                    <a:lnTo>
                      <a:pt x="158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060" y="1918"/>
                <a:ext cx="1049" cy="454"/>
              </a:xfrm>
              <a:custGeom>
                <a:avLst/>
                <a:gdLst>
                  <a:gd name="T0" fmla="*/ 1049 w 1049"/>
                  <a:gd name="T1" fmla="*/ 454 h 454"/>
                  <a:gd name="T2" fmla="*/ 1021 w 1049"/>
                  <a:gd name="T3" fmla="*/ 369 h 454"/>
                  <a:gd name="T4" fmla="*/ 1049 w 1049"/>
                  <a:gd name="T5" fmla="*/ 312 h 454"/>
                  <a:gd name="T6" fmla="*/ 1021 w 1049"/>
                  <a:gd name="T7" fmla="*/ 284 h 454"/>
                  <a:gd name="T8" fmla="*/ 964 w 1049"/>
                  <a:gd name="T9" fmla="*/ 312 h 454"/>
                  <a:gd name="T10" fmla="*/ 964 w 1049"/>
                  <a:gd name="T11" fmla="*/ 256 h 454"/>
                  <a:gd name="T12" fmla="*/ 936 w 1049"/>
                  <a:gd name="T13" fmla="*/ 227 h 454"/>
                  <a:gd name="T14" fmla="*/ 879 w 1049"/>
                  <a:gd name="T15" fmla="*/ 227 h 454"/>
                  <a:gd name="T16" fmla="*/ 822 w 1049"/>
                  <a:gd name="T17" fmla="*/ 170 h 454"/>
                  <a:gd name="T18" fmla="*/ 766 w 1049"/>
                  <a:gd name="T19" fmla="*/ 199 h 454"/>
                  <a:gd name="T20" fmla="*/ 737 w 1049"/>
                  <a:gd name="T21" fmla="*/ 170 h 454"/>
                  <a:gd name="T22" fmla="*/ 567 w 1049"/>
                  <a:gd name="T23" fmla="*/ 114 h 454"/>
                  <a:gd name="T24" fmla="*/ 539 w 1049"/>
                  <a:gd name="T25" fmla="*/ 57 h 454"/>
                  <a:gd name="T26" fmla="*/ 511 w 1049"/>
                  <a:gd name="T27" fmla="*/ 85 h 454"/>
                  <a:gd name="T28" fmla="*/ 397 w 1049"/>
                  <a:gd name="T29" fmla="*/ 199 h 454"/>
                  <a:gd name="T30" fmla="*/ 369 w 1049"/>
                  <a:gd name="T31" fmla="*/ 170 h 454"/>
                  <a:gd name="T32" fmla="*/ 426 w 1049"/>
                  <a:gd name="T33" fmla="*/ 114 h 454"/>
                  <a:gd name="T34" fmla="*/ 284 w 1049"/>
                  <a:gd name="T35" fmla="*/ 85 h 454"/>
                  <a:gd name="T36" fmla="*/ 284 w 1049"/>
                  <a:gd name="T37" fmla="*/ 0 h 454"/>
                  <a:gd name="T38" fmla="*/ 170 w 1049"/>
                  <a:gd name="T39" fmla="*/ 29 h 454"/>
                  <a:gd name="T40" fmla="*/ 170 w 1049"/>
                  <a:gd name="T41" fmla="*/ 57 h 454"/>
                  <a:gd name="T42" fmla="*/ 170 w 1049"/>
                  <a:gd name="T43" fmla="*/ 114 h 454"/>
                  <a:gd name="T44" fmla="*/ 57 w 1049"/>
                  <a:gd name="T45" fmla="*/ 227 h 454"/>
                  <a:gd name="T46" fmla="*/ 57 w 1049"/>
                  <a:gd name="T47" fmla="*/ 256 h 454"/>
                  <a:gd name="T48" fmla="*/ 0 w 1049"/>
                  <a:gd name="T49" fmla="*/ 369 h 454"/>
                  <a:gd name="T50" fmla="*/ 29 w 1049"/>
                  <a:gd name="T51" fmla="*/ 454 h 454"/>
                  <a:gd name="T52" fmla="*/ 85 w 1049"/>
                  <a:gd name="T53" fmla="*/ 397 h 454"/>
                  <a:gd name="T54" fmla="*/ 142 w 1049"/>
                  <a:gd name="T55" fmla="*/ 426 h 454"/>
                  <a:gd name="T56" fmla="*/ 227 w 1049"/>
                  <a:gd name="T57" fmla="*/ 397 h 454"/>
                  <a:gd name="T58" fmla="*/ 255 w 1049"/>
                  <a:gd name="T59" fmla="*/ 426 h 454"/>
                  <a:gd name="T60" fmla="*/ 426 w 1049"/>
                  <a:gd name="T61" fmla="*/ 454 h 454"/>
                  <a:gd name="T62" fmla="*/ 511 w 1049"/>
                  <a:gd name="T63" fmla="*/ 426 h 454"/>
                  <a:gd name="T64" fmla="*/ 567 w 1049"/>
                  <a:gd name="T65" fmla="*/ 341 h 454"/>
                  <a:gd name="T66" fmla="*/ 624 w 1049"/>
                  <a:gd name="T67" fmla="*/ 341 h 454"/>
                  <a:gd name="T68" fmla="*/ 624 w 1049"/>
                  <a:gd name="T69" fmla="*/ 369 h 454"/>
                  <a:gd name="T70" fmla="*/ 709 w 1049"/>
                  <a:gd name="T71" fmla="*/ 397 h 454"/>
                  <a:gd name="T72" fmla="*/ 794 w 1049"/>
                  <a:gd name="T73" fmla="*/ 341 h 454"/>
                  <a:gd name="T74" fmla="*/ 908 w 1049"/>
                  <a:gd name="T75" fmla="*/ 369 h 454"/>
                  <a:gd name="T76" fmla="*/ 964 w 1049"/>
                  <a:gd name="T77" fmla="*/ 426 h 454"/>
                  <a:gd name="T78" fmla="*/ 1049 w 1049"/>
                  <a:gd name="T7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454">
                    <a:moveTo>
                      <a:pt x="1049" y="454"/>
                    </a:moveTo>
                    <a:lnTo>
                      <a:pt x="1021" y="369"/>
                    </a:lnTo>
                    <a:lnTo>
                      <a:pt x="1049" y="312"/>
                    </a:lnTo>
                    <a:lnTo>
                      <a:pt x="1021" y="284"/>
                    </a:lnTo>
                    <a:lnTo>
                      <a:pt x="964" y="312"/>
                    </a:lnTo>
                    <a:lnTo>
                      <a:pt x="964" y="256"/>
                    </a:lnTo>
                    <a:lnTo>
                      <a:pt x="936" y="227"/>
                    </a:lnTo>
                    <a:lnTo>
                      <a:pt x="879" y="227"/>
                    </a:lnTo>
                    <a:lnTo>
                      <a:pt x="822" y="170"/>
                    </a:lnTo>
                    <a:lnTo>
                      <a:pt x="766" y="199"/>
                    </a:lnTo>
                    <a:lnTo>
                      <a:pt x="737" y="170"/>
                    </a:lnTo>
                    <a:lnTo>
                      <a:pt x="567" y="114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397" y="199"/>
                    </a:lnTo>
                    <a:lnTo>
                      <a:pt x="369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227"/>
                    </a:lnTo>
                    <a:lnTo>
                      <a:pt x="57" y="256"/>
                    </a:lnTo>
                    <a:lnTo>
                      <a:pt x="0" y="369"/>
                    </a:lnTo>
                    <a:lnTo>
                      <a:pt x="29" y="454"/>
                    </a:lnTo>
                    <a:lnTo>
                      <a:pt x="85" y="397"/>
                    </a:lnTo>
                    <a:lnTo>
                      <a:pt x="142" y="426"/>
                    </a:lnTo>
                    <a:lnTo>
                      <a:pt x="227" y="397"/>
                    </a:lnTo>
                    <a:lnTo>
                      <a:pt x="255" y="426"/>
                    </a:lnTo>
                    <a:lnTo>
                      <a:pt x="426" y="454"/>
                    </a:lnTo>
                    <a:lnTo>
                      <a:pt x="511" y="426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369"/>
                    </a:lnTo>
                    <a:lnTo>
                      <a:pt x="709" y="397"/>
                    </a:lnTo>
                    <a:lnTo>
                      <a:pt x="794" y="341"/>
                    </a:lnTo>
                    <a:lnTo>
                      <a:pt x="908" y="369"/>
                    </a:lnTo>
                    <a:lnTo>
                      <a:pt x="964" y="426"/>
                    </a:lnTo>
                    <a:lnTo>
                      <a:pt x="1049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3210" y="1777"/>
                <a:ext cx="1020" cy="964"/>
              </a:xfrm>
              <a:custGeom>
                <a:avLst/>
                <a:gdLst>
                  <a:gd name="T0" fmla="*/ 1020 w 1020"/>
                  <a:gd name="T1" fmla="*/ 198 h 964"/>
                  <a:gd name="T2" fmla="*/ 907 w 1020"/>
                  <a:gd name="T3" fmla="*/ 198 h 964"/>
                  <a:gd name="T4" fmla="*/ 879 w 1020"/>
                  <a:gd name="T5" fmla="*/ 141 h 964"/>
                  <a:gd name="T6" fmla="*/ 765 w 1020"/>
                  <a:gd name="T7" fmla="*/ 141 h 964"/>
                  <a:gd name="T8" fmla="*/ 709 w 1020"/>
                  <a:gd name="T9" fmla="*/ 85 h 964"/>
                  <a:gd name="T10" fmla="*/ 595 w 1020"/>
                  <a:gd name="T11" fmla="*/ 56 h 964"/>
                  <a:gd name="T12" fmla="*/ 567 w 1020"/>
                  <a:gd name="T13" fmla="*/ 0 h 964"/>
                  <a:gd name="T14" fmla="*/ 510 w 1020"/>
                  <a:gd name="T15" fmla="*/ 0 h 964"/>
                  <a:gd name="T16" fmla="*/ 482 w 1020"/>
                  <a:gd name="T17" fmla="*/ 141 h 964"/>
                  <a:gd name="T18" fmla="*/ 397 w 1020"/>
                  <a:gd name="T19" fmla="*/ 170 h 964"/>
                  <a:gd name="T20" fmla="*/ 312 w 1020"/>
                  <a:gd name="T21" fmla="*/ 85 h 964"/>
                  <a:gd name="T22" fmla="*/ 255 w 1020"/>
                  <a:gd name="T23" fmla="*/ 113 h 964"/>
                  <a:gd name="T24" fmla="*/ 255 w 1020"/>
                  <a:gd name="T25" fmla="*/ 226 h 964"/>
                  <a:gd name="T26" fmla="*/ 198 w 1020"/>
                  <a:gd name="T27" fmla="*/ 255 h 964"/>
                  <a:gd name="T28" fmla="*/ 28 w 1020"/>
                  <a:gd name="T29" fmla="*/ 198 h 964"/>
                  <a:gd name="T30" fmla="*/ 0 w 1020"/>
                  <a:gd name="T31" fmla="*/ 283 h 964"/>
                  <a:gd name="T32" fmla="*/ 85 w 1020"/>
                  <a:gd name="T33" fmla="*/ 425 h 964"/>
                  <a:gd name="T34" fmla="*/ 142 w 1020"/>
                  <a:gd name="T35" fmla="*/ 453 h 964"/>
                  <a:gd name="T36" fmla="*/ 142 w 1020"/>
                  <a:gd name="T37" fmla="*/ 482 h 964"/>
                  <a:gd name="T38" fmla="*/ 198 w 1020"/>
                  <a:gd name="T39" fmla="*/ 567 h 964"/>
                  <a:gd name="T40" fmla="*/ 170 w 1020"/>
                  <a:gd name="T41" fmla="*/ 822 h 964"/>
                  <a:gd name="T42" fmla="*/ 283 w 1020"/>
                  <a:gd name="T43" fmla="*/ 964 h 964"/>
                  <a:gd name="T44" fmla="*/ 312 w 1020"/>
                  <a:gd name="T45" fmla="*/ 935 h 964"/>
                  <a:gd name="T46" fmla="*/ 340 w 1020"/>
                  <a:gd name="T47" fmla="*/ 765 h 964"/>
                  <a:gd name="T48" fmla="*/ 425 w 1020"/>
                  <a:gd name="T49" fmla="*/ 737 h 964"/>
                  <a:gd name="T50" fmla="*/ 482 w 1020"/>
                  <a:gd name="T51" fmla="*/ 680 h 964"/>
                  <a:gd name="T52" fmla="*/ 567 w 1020"/>
                  <a:gd name="T53" fmla="*/ 680 h 964"/>
                  <a:gd name="T54" fmla="*/ 624 w 1020"/>
                  <a:gd name="T55" fmla="*/ 623 h 964"/>
                  <a:gd name="T56" fmla="*/ 680 w 1020"/>
                  <a:gd name="T57" fmla="*/ 680 h 964"/>
                  <a:gd name="T58" fmla="*/ 850 w 1020"/>
                  <a:gd name="T59" fmla="*/ 680 h 964"/>
                  <a:gd name="T60" fmla="*/ 879 w 1020"/>
                  <a:gd name="T61" fmla="*/ 595 h 964"/>
                  <a:gd name="T62" fmla="*/ 850 w 1020"/>
                  <a:gd name="T63" fmla="*/ 510 h 964"/>
                  <a:gd name="T64" fmla="*/ 907 w 1020"/>
                  <a:gd name="T65" fmla="*/ 397 h 964"/>
                  <a:gd name="T66" fmla="*/ 907 w 1020"/>
                  <a:gd name="T67" fmla="*/ 368 h 964"/>
                  <a:gd name="T68" fmla="*/ 1020 w 1020"/>
                  <a:gd name="T69" fmla="*/ 255 h 964"/>
                  <a:gd name="T70" fmla="*/ 1020 w 1020"/>
                  <a:gd name="T71" fmla="*/ 19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0" h="964">
                    <a:moveTo>
                      <a:pt x="1020" y="198"/>
                    </a:move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709" y="85"/>
                    </a:lnTo>
                    <a:lnTo>
                      <a:pt x="595" y="56"/>
                    </a:lnTo>
                    <a:lnTo>
                      <a:pt x="567" y="0"/>
                    </a:lnTo>
                    <a:lnTo>
                      <a:pt x="510" y="0"/>
                    </a:lnTo>
                    <a:lnTo>
                      <a:pt x="482" y="141"/>
                    </a:lnTo>
                    <a:lnTo>
                      <a:pt x="397" y="170"/>
                    </a:lnTo>
                    <a:lnTo>
                      <a:pt x="312" y="85"/>
                    </a:lnTo>
                    <a:lnTo>
                      <a:pt x="255" y="113"/>
                    </a:lnTo>
                    <a:lnTo>
                      <a:pt x="255" y="226"/>
                    </a:lnTo>
                    <a:lnTo>
                      <a:pt x="198" y="255"/>
                    </a:lnTo>
                    <a:lnTo>
                      <a:pt x="28" y="198"/>
                    </a:lnTo>
                    <a:lnTo>
                      <a:pt x="0" y="283"/>
                    </a:lnTo>
                    <a:lnTo>
                      <a:pt x="85" y="425"/>
                    </a:lnTo>
                    <a:lnTo>
                      <a:pt x="142" y="453"/>
                    </a:lnTo>
                    <a:lnTo>
                      <a:pt x="142" y="482"/>
                    </a:lnTo>
                    <a:lnTo>
                      <a:pt x="198" y="567"/>
                    </a:lnTo>
                    <a:lnTo>
                      <a:pt x="170" y="822"/>
                    </a:lnTo>
                    <a:lnTo>
                      <a:pt x="283" y="964"/>
                    </a:lnTo>
                    <a:lnTo>
                      <a:pt x="312" y="935"/>
                    </a:lnTo>
                    <a:lnTo>
                      <a:pt x="340" y="765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67" y="680"/>
                    </a:lnTo>
                    <a:lnTo>
                      <a:pt x="624" y="623"/>
                    </a:lnTo>
                    <a:lnTo>
                      <a:pt x="680" y="680"/>
                    </a:lnTo>
                    <a:lnTo>
                      <a:pt x="850" y="680"/>
                    </a:lnTo>
                    <a:lnTo>
                      <a:pt x="879" y="595"/>
                    </a:lnTo>
                    <a:lnTo>
                      <a:pt x="850" y="510"/>
                    </a:lnTo>
                    <a:lnTo>
                      <a:pt x="907" y="397"/>
                    </a:lnTo>
                    <a:lnTo>
                      <a:pt x="907" y="368"/>
                    </a:lnTo>
                    <a:lnTo>
                      <a:pt x="1020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3238" y="841"/>
                <a:ext cx="2552" cy="1559"/>
              </a:xfrm>
              <a:custGeom>
                <a:avLst/>
                <a:gdLst>
                  <a:gd name="T0" fmla="*/ 2410 w 2552"/>
                  <a:gd name="T1" fmla="*/ 964 h 1559"/>
                  <a:gd name="T2" fmla="*/ 2438 w 2552"/>
                  <a:gd name="T3" fmla="*/ 1049 h 1559"/>
                  <a:gd name="T4" fmla="*/ 2438 w 2552"/>
                  <a:gd name="T5" fmla="*/ 1162 h 1559"/>
                  <a:gd name="T6" fmla="*/ 2467 w 2552"/>
                  <a:gd name="T7" fmla="*/ 1361 h 1559"/>
                  <a:gd name="T8" fmla="*/ 2523 w 2552"/>
                  <a:gd name="T9" fmla="*/ 1389 h 1559"/>
                  <a:gd name="T10" fmla="*/ 2552 w 2552"/>
                  <a:gd name="T11" fmla="*/ 1559 h 1559"/>
                  <a:gd name="T12" fmla="*/ 2382 w 2552"/>
                  <a:gd name="T13" fmla="*/ 1531 h 1559"/>
                  <a:gd name="T14" fmla="*/ 2155 w 2552"/>
                  <a:gd name="T15" fmla="*/ 1389 h 1559"/>
                  <a:gd name="T16" fmla="*/ 1956 w 2552"/>
                  <a:gd name="T17" fmla="*/ 1418 h 1559"/>
                  <a:gd name="T18" fmla="*/ 1871 w 2552"/>
                  <a:gd name="T19" fmla="*/ 1531 h 1559"/>
                  <a:gd name="T20" fmla="*/ 1871 w 2552"/>
                  <a:gd name="T21" fmla="*/ 1389 h 1559"/>
                  <a:gd name="T22" fmla="*/ 1786 w 2552"/>
                  <a:gd name="T23" fmla="*/ 1389 h 1559"/>
                  <a:gd name="T24" fmla="*/ 1758 w 2552"/>
                  <a:gd name="T25" fmla="*/ 1304 h 1559"/>
                  <a:gd name="T26" fmla="*/ 1644 w 2552"/>
                  <a:gd name="T27" fmla="*/ 1247 h 1559"/>
                  <a:gd name="T28" fmla="*/ 1559 w 2552"/>
                  <a:gd name="T29" fmla="*/ 1247 h 1559"/>
                  <a:gd name="T30" fmla="*/ 1361 w 2552"/>
                  <a:gd name="T31" fmla="*/ 1134 h 1559"/>
                  <a:gd name="T32" fmla="*/ 1191 w 2552"/>
                  <a:gd name="T33" fmla="*/ 1247 h 1559"/>
                  <a:gd name="T34" fmla="*/ 1106 w 2552"/>
                  <a:gd name="T35" fmla="*/ 1162 h 1559"/>
                  <a:gd name="T36" fmla="*/ 992 w 2552"/>
                  <a:gd name="T37" fmla="*/ 1106 h 1559"/>
                  <a:gd name="T38" fmla="*/ 879 w 2552"/>
                  <a:gd name="T39" fmla="*/ 1134 h 1559"/>
                  <a:gd name="T40" fmla="*/ 737 w 2552"/>
                  <a:gd name="T41" fmla="*/ 1077 h 1559"/>
                  <a:gd name="T42" fmla="*/ 567 w 2552"/>
                  <a:gd name="T43" fmla="*/ 992 h 1559"/>
                  <a:gd name="T44" fmla="*/ 482 w 2552"/>
                  <a:gd name="T45" fmla="*/ 936 h 1559"/>
                  <a:gd name="T46" fmla="*/ 369 w 2552"/>
                  <a:gd name="T47" fmla="*/ 1106 h 1559"/>
                  <a:gd name="T48" fmla="*/ 227 w 2552"/>
                  <a:gd name="T49" fmla="*/ 1049 h 1559"/>
                  <a:gd name="T50" fmla="*/ 170 w 2552"/>
                  <a:gd name="T51" fmla="*/ 1191 h 1559"/>
                  <a:gd name="T52" fmla="*/ 29 w 2552"/>
                  <a:gd name="T53" fmla="*/ 1077 h 1559"/>
                  <a:gd name="T54" fmla="*/ 255 w 2552"/>
                  <a:gd name="T55" fmla="*/ 851 h 1559"/>
                  <a:gd name="T56" fmla="*/ 425 w 2552"/>
                  <a:gd name="T57" fmla="*/ 397 h 1559"/>
                  <a:gd name="T58" fmla="*/ 539 w 2552"/>
                  <a:gd name="T59" fmla="*/ 227 h 1559"/>
                  <a:gd name="T60" fmla="*/ 652 w 2552"/>
                  <a:gd name="T61" fmla="*/ 113 h 1559"/>
                  <a:gd name="T62" fmla="*/ 794 w 2552"/>
                  <a:gd name="T63" fmla="*/ 57 h 1559"/>
                  <a:gd name="T64" fmla="*/ 851 w 2552"/>
                  <a:gd name="T65" fmla="*/ 113 h 1559"/>
                  <a:gd name="T66" fmla="*/ 879 w 2552"/>
                  <a:gd name="T67" fmla="*/ 28 h 1559"/>
                  <a:gd name="T68" fmla="*/ 964 w 2552"/>
                  <a:gd name="T69" fmla="*/ 57 h 1559"/>
                  <a:gd name="T70" fmla="*/ 1021 w 2552"/>
                  <a:gd name="T71" fmla="*/ 199 h 1559"/>
                  <a:gd name="T72" fmla="*/ 1077 w 2552"/>
                  <a:gd name="T73" fmla="*/ 284 h 1559"/>
                  <a:gd name="T74" fmla="*/ 1191 w 2552"/>
                  <a:gd name="T75" fmla="*/ 340 h 1559"/>
                  <a:gd name="T76" fmla="*/ 1474 w 2552"/>
                  <a:gd name="T77" fmla="*/ 340 h 1559"/>
                  <a:gd name="T78" fmla="*/ 1588 w 2552"/>
                  <a:gd name="T79" fmla="*/ 425 h 1559"/>
                  <a:gd name="T80" fmla="*/ 1616 w 2552"/>
                  <a:gd name="T81" fmla="*/ 510 h 1559"/>
                  <a:gd name="T82" fmla="*/ 1616 w 2552"/>
                  <a:gd name="T83" fmla="*/ 652 h 1559"/>
                  <a:gd name="T84" fmla="*/ 1673 w 2552"/>
                  <a:gd name="T85" fmla="*/ 822 h 1559"/>
                  <a:gd name="T86" fmla="*/ 1786 w 2552"/>
                  <a:gd name="T87" fmla="*/ 794 h 1559"/>
                  <a:gd name="T88" fmla="*/ 1928 w 2552"/>
                  <a:gd name="T89" fmla="*/ 851 h 1559"/>
                  <a:gd name="T90" fmla="*/ 2098 w 2552"/>
                  <a:gd name="T91" fmla="*/ 822 h 1559"/>
                  <a:gd name="T92" fmla="*/ 2297 w 2552"/>
                  <a:gd name="T93" fmla="*/ 85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52" h="1559">
                    <a:moveTo>
                      <a:pt x="2353" y="822"/>
                    </a:moveTo>
                    <a:lnTo>
                      <a:pt x="2410" y="964"/>
                    </a:lnTo>
                    <a:lnTo>
                      <a:pt x="2467" y="992"/>
                    </a:lnTo>
                    <a:lnTo>
                      <a:pt x="2438" y="1049"/>
                    </a:lnTo>
                    <a:lnTo>
                      <a:pt x="2467" y="1134"/>
                    </a:lnTo>
                    <a:lnTo>
                      <a:pt x="2438" y="1162"/>
                    </a:lnTo>
                    <a:lnTo>
                      <a:pt x="2467" y="1276"/>
                    </a:lnTo>
                    <a:lnTo>
                      <a:pt x="2467" y="1361"/>
                    </a:lnTo>
                    <a:lnTo>
                      <a:pt x="2467" y="1389"/>
                    </a:lnTo>
                    <a:lnTo>
                      <a:pt x="2523" y="1389"/>
                    </a:lnTo>
                    <a:lnTo>
                      <a:pt x="2495" y="1446"/>
                    </a:lnTo>
                    <a:lnTo>
                      <a:pt x="2552" y="1559"/>
                    </a:lnTo>
                    <a:lnTo>
                      <a:pt x="2495" y="1559"/>
                    </a:lnTo>
                    <a:lnTo>
                      <a:pt x="2382" y="1531"/>
                    </a:lnTo>
                    <a:lnTo>
                      <a:pt x="2382" y="1503"/>
                    </a:lnTo>
                    <a:lnTo>
                      <a:pt x="2155" y="1389"/>
                    </a:lnTo>
                    <a:lnTo>
                      <a:pt x="1985" y="1389"/>
                    </a:lnTo>
                    <a:lnTo>
                      <a:pt x="1956" y="1418"/>
                    </a:lnTo>
                    <a:lnTo>
                      <a:pt x="1956" y="1474"/>
                    </a:lnTo>
                    <a:lnTo>
                      <a:pt x="1871" y="1531"/>
                    </a:lnTo>
                    <a:lnTo>
                      <a:pt x="1843" y="1446"/>
                    </a:lnTo>
                    <a:lnTo>
                      <a:pt x="1871" y="1389"/>
                    </a:lnTo>
                    <a:lnTo>
                      <a:pt x="1843" y="1361"/>
                    </a:lnTo>
                    <a:lnTo>
                      <a:pt x="1786" y="1389"/>
                    </a:lnTo>
                    <a:lnTo>
                      <a:pt x="1786" y="1333"/>
                    </a:lnTo>
                    <a:lnTo>
                      <a:pt x="1758" y="1304"/>
                    </a:lnTo>
                    <a:lnTo>
                      <a:pt x="1701" y="1304"/>
                    </a:lnTo>
                    <a:lnTo>
                      <a:pt x="1644" y="1247"/>
                    </a:lnTo>
                    <a:lnTo>
                      <a:pt x="1588" y="1276"/>
                    </a:lnTo>
                    <a:lnTo>
                      <a:pt x="1559" y="1247"/>
                    </a:lnTo>
                    <a:lnTo>
                      <a:pt x="1389" y="1191"/>
                    </a:lnTo>
                    <a:lnTo>
                      <a:pt x="1361" y="1134"/>
                    </a:lnTo>
                    <a:lnTo>
                      <a:pt x="1219" y="1276"/>
                    </a:lnTo>
                    <a:lnTo>
                      <a:pt x="1191" y="1247"/>
                    </a:lnTo>
                    <a:lnTo>
                      <a:pt x="1248" y="1191"/>
                    </a:lnTo>
                    <a:lnTo>
                      <a:pt x="1106" y="1162"/>
                    </a:lnTo>
                    <a:lnTo>
                      <a:pt x="1106" y="1077"/>
                    </a:lnTo>
                    <a:lnTo>
                      <a:pt x="992" y="1106"/>
                    </a:lnTo>
                    <a:lnTo>
                      <a:pt x="992" y="1134"/>
                    </a:lnTo>
                    <a:lnTo>
                      <a:pt x="879" y="1134"/>
                    </a:lnTo>
                    <a:lnTo>
                      <a:pt x="851" y="1077"/>
                    </a:lnTo>
                    <a:lnTo>
                      <a:pt x="737" y="1077"/>
                    </a:lnTo>
                    <a:lnTo>
                      <a:pt x="681" y="1021"/>
                    </a:lnTo>
                    <a:lnTo>
                      <a:pt x="567" y="992"/>
                    </a:lnTo>
                    <a:lnTo>
                      <a:pt x="539" y="936"/>
                    </a:lnTo>
                    <a:lnTo>
                      <a:pt x="482" y="936"/>
                    </a:lnTo>
                    <a:lnTo>
                      <a:pt x="454" y="1077"/>
                    </a:lnTo>
                    <a:lnTo>
                      <a:pt x="369" y="1106"/>
                    </a:lnTo>
                    <a:lnTo>
                      <a:pt x="284" y="1021"/>
                    </a:lnTo>
                    <a:lnTo>
                      <a:pt x="227" y="1049"/>
                    </a:lnTo>
                    <a:lnTo>
                      <a:pt x="227" y="1162"/>
                    </a:lnTo>
                    <a:lnTo>
                      <a:pt x="170" y="1191"/>
                    </a:lnTo>
                    <a:lnTo>
                      <a:pt x="0" y="1134"/>
                    </a:lnTo>
                    <a:lnTo>
                      <a:pt x="29" y="1077"/>
                    </a:lnTo>
                    <a:lnTo>
                      <a:pt x="199" y="964"/>
                    </a:lnTo>
                    <a:lnTo>
                      <a:pt x="255" y="851"/>
                    </a:lnTo>
                    <a:lnTo>
                      <a:pt x="369" y="425"/>
                    </a:lnTo>
                    <a:lnTo>
                      <a:pt x="425" y="397"/>
                    </a:lnTo>
                    <a:lnTo>
                      <a:pt x="454" y="284"/>
                    </a:lnTo>
                    <a:lnTo>
                      <a:pt x="539" y="227"/>
                    </a:lnTo>
                    <a:lnTo>
                      <a:pt x="681" y="142"/>
                    </a:lnTo>
                    <a:lnTo>
                      <a:pt x="652" y="113"/>
                    </a:lnTo>
                    <a:lnTo>
                      <a:pt x="681" y="0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879" y="28"/>
                    </a:lnTo>
                    <a:lnTo>
                      <a:pt x="879" y="85"/>
                    </a:lnTo>
                    <a:lnTo>
                      <a:pt x="964" y="57"/>
                    </a:lnTo>
                    <a:lnTo>
                      <a:pt x="1021" y="113"/>
                    </a:lnTo>
                    <a:lnTo>
                      <a:pt x="1021" y="199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163" y="284"/>
                    </a:lnTo>
                    <a:lnTo>
                      <a:pt x="1191" y="340"/>
                    </a:lnTo>
                    <a:lnTo>
                      <a:pt x="1389" y="369"/>
                    </a:lnTo>
                    <a:lnTo>
                      <a:pt x="1474" y="340"/>
                    </a:lnTo>
                    <a:lnTo>
                      <a:pt x="1474" y="425"/>
                    </a:lnTo>
                    <a:lnTo>
                      <a:pt x="1588" y="425"/>
                    </a:lnTo>
                    <a:lnTo>
                      <a:pt x="1644" y="482"/>
                    </a:lnTo>
                    <a:lnTo>
                      <a:pt x="1616" y="510"/>
                    </a:lnTo>
                    <a:lnTo>
                      <a:pt x="1644" y="595"/>
                    </a:lnTo>
                    <a:lnTo>
                      <a:pt x="1616" y="652"/>
                    </a:lnTo>
                    <a:lnTo>
                      <a:pt x="1616" y="737"/>
                    </a:lnTo>
                    <a:lnTo>
                      <a:pt x="1673" y="822"/>
                    </a:lnTo>
                    <a:lnTo>
                      <a:pt x="1786" y="851"/>
                    </a:lnTo>
                    <a:lnTo>
                      <a:pt x="1786" y="794"/>
                    </a:lnTo>
                    <a:lnTo>
                      <a:pt x="1900" y="766"/>
                    </a:lnTo>
                    <a:lnTo>
                      <a:pt x="1928" y="851"/>
                    </a:lnTo>
                    <a:lnTo>
                      <a:pt x="2041" y="879"/>
                    </a:lnTo>
                    <a:lnTo>
                      <a:pt x="2098" y="822"/>
                    </a:lnTo>
                    <a:lnTo>
                      <a:pt x="2240" y="822"/>
                    </a:lnTo>
                    <a:lnTo>
                      <a:pt x="2297" y="851"/>
                    </a:lnTo>
                    <a:lnTo>
                      <a:pt x="2353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26" y="1125"/>
                <a:ext cx="794" cy="595"/>
              </a:xfrm>
              <a:custGeom>
                <a:avLst/>
                <a:gdLst>
                  <a:gd name="T0" fmla="*/ 567 w 794"/>
                  <a:gd name="T1" fmla="*/ 56 h 595"/>
                  <a:gd name="T2" fmla="*/ 567 w 794"/>
                  <a:gd name="T3" fmla="*/ 113 h 595"/>
                  <a:gd name="T4" fmla="*/ 623 w 794"/>
                  <a:gd name="T5" fmla="*/ 198 h 595"/>
                  <a:gd name="T6" fmla="*/ 567 w 794"/>
                  <a:gd name="T7" fmla="*/ 255 h 595"/>
                  <a:gd name="T8" fmla="*/ 652 w 794"/>
                  <a:gd name="T9" fmla="*/ 340 h 595"/>
                  <a:gd name="T10" fmla="*/ 794 w 794"/>
                  <a:gd name="T11" fmla="*/ 340 h 595"/>
                  <a:gd name="T12" fmla="*/ 794 w 794"/>
                  <a:gd name="T13" fmla="*/ 396 h 595"/>
                  <a:gd name="T14" fmla="*/ 737 w 794"/>
                  <a:gd name="T15" fmla="*/ 482 h 595"/>
                  <a:gd name="T16" fmla="*/ 765 w 794"/>
                  <a:gd name="T17" fmla="*/ 538 h 595"/>
                  <a:gd name="T18" fmla="*/ 709 w 794"/>
                  <a:gd name="T19" fmla="*/ 567 h 595"/>
                  <a:gd name="T20" fmla="*/ 652 w 794"/>
                  <a:gd name="T21" fmla="*/ 538 h 595"/>
                  <a:gd name="T22" fmla="*/ 510 w 794"/>
                  <a:gd name="T23" fmla="*/ 538 h 595"/>
                  <a:gd name="T24" fmla="*/ 453 w 794"/>
                  <a:gd name="T25" fmla="*/ 595 h 595"/>
                  <a:gd name="T26" fmla="*/ 340 w 794"/>
                  <a:gd name="T27" fmla="*/ 567 h 595"/>
                  <a:gd name="T28" fmla="*/ 312 w 794"/>
                  <a:gd name="T29" fmla="*/ 482 h 595"/>
                  <a:gd name="T30" fmla="*/ 198 w 794"/>
                  <a:gd name="T31" fmla="*/ 510 h 595"/>
                  <a:gd name="T32" fmla="*/ 198 w 794"/>
                  <a:gd name="T33" fmla="*/ 567 h 595"/>
                  <a:gd name="T34" fmla="*/ 85 w 794"/>
                  <a:gd name="T35" fmla="*/ 538 h 595"/>
                  <a:gd name="T36" fmla="*/ 28 w 794"/>
                  <a:gd name="T37" fmla="*/ 453 h 595"/>
                  <a:gd name="T38" fmla="*/ 28 w 794"/>
                  <a:gd name="T39" fmla="*/ 368 h 595"/>
                  <a:gd name="T40" fmla="*/ 56 w 794"/>
                  <a:gd name="T41" fmla="*/ 311 h 595"/>
                  <a:gd name="T42" fmla="*/ 28 w 794"/>
                  <a:gd name="T43" fmla="*/ 226 h 595"/>
                  <a:gd name="T44" fmla="*/ 56 w 794"/>
                  <a:gd name="T45" fmla="*/ 198 h 595"/>
                  <a:gd name="T46" fmla="*/ 0 w 794"/>
                  <a:gd name="T47" fmla="*/ 141 h 595"/>
                  <a:gd name="T48" fmla="*/ 85 w 794"/>
                  <a:gd name="T49" fmla="*/ 85 h 595"/>
                  <a:gd name="T50" fmla="*/ 85 w 794"/>
                  <a:gd name="T51" fmla="*/ 141 h 595"/>
                  <a:gd name="T52" fmla="*/ 198 w 794"/>
                  <a:gd name="T53" fmla="*/ 170 h 595"/>
                  <a:gd name="T54" fmla="*/ 227 w 794"/>
                  <a:gd name="T55" fmla="*/ 113 h 595"/>
                  <a:gd name="T56" fmla="*/ 340 w 794"/>
                  <a:gd name="T57" fmla="*/ 113 h 595"/>
                  <a:gd name="T58" fmla="*/ 397 w 794"/>
                  <a:gd name="T59" fmla="*/ 85 h 595"/>
                  <a:gd name="T60" fmla="*/ 425 w 794"/>
                  <a:gd name="T61" fmla="*/ 0 h 595"/>
                  <a:gd name="T62" fmla="*/ 482 w 794"/>
                  <a:gd name="T63" fmla="*/ 0 h 595"/>
                  <a:gd name="T64" fmla="*/ 567 w 794"/>
                  <a:gd name="T65" fmla="*/ 28 h 595"/>
                  <a:gd name="T66" fmla="*/ 567 w 794"/>
                  <a:gd name="T67" fmla="*/ 56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94" h="595">
                    <a:moveTo>
                      <a:pt x="567" y="56"/>
                    </a:moveTo>
                    <a:lnTo>
                      <a:pt x="567" y="113"/>
                    </a:lnTo>
                    <a:lnTo>
                      <a:pt x="623" y="198"/>
                    </a:lnTo>
                    <a:lnTo>
                      <a:pt x="567" y="255"/>
                    </a:lnTo>
                    <a:lnTo>
                      <a:pt x="652" y="340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82"/>
                    </a:lnTo>
                    <a:lnTo>
                      <a:pt x="765" y="538"/>
                    </a:lnTo>
                    <a:lnTo>
                      <a:pt x="709" y="567"/>
                    </a:lnTo>
                    <a:lnTo>
                      <a:pt x="652" y="538"/>
                    </a:lnTo>
                    <a:lnTo>
                      <a:pt x="510" y="538"/>
                    </a:lnTo>
                    <a:lnTo>
                      <a:pt x="453" y="595"/>
                    </a:lnTo>
                    <a:lnTo>
                      <a:pt x="340" y="567"/>
                    </a:lnTo>
                    <a:lnTo>
                      <a:pt x="312" y="482"/>
                    </a:lnTo>
                    <a:lnTo>
                      <a:pt x="198" y="510"/>
                    </a:lnTo>
                    <a:lnTo>
                      <a:pt x="198" y="567"/>
                    </a:lnTo>
                    <a:lnTo>
                      <a:pt x="85" y="538"/>
                    </a:lnTo>
                    <a:lnTo>
                      <a:pt x="28" y="453"/>
                    </a:lnTo>
                    <a:lnTo>
                      <a:pt x="28" y="368"/>
                    </a:lnTo>
                    <a:lnTo>
                      <a:pt x="56" y="311"/>
                    </a:lnTo>
                    <a:lnTo>
                      <a:pt x="28" y="226"/>
                    </a:lnTo>
                    <a:lnTo>
                      <a:pt x="56" y="198"/>
                    </a:lnTo>
                    <a:lnTo>
                      <a:pt x="0" y="141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97" y="85"/>
                    </a:lnTo>
                    <a:lnTo>
                      <a:pt x="425" y="0"/>
                    </a:lnTo>
                    <a:lnTo>
                      <a:pt x="482" y="0"/>
                    </a:lnTo>
                    <a:lnTo>
                      <a:pt x="567" y="28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3919" y="302"/>
                <a:ext cx="1729" cy="993"/>
              </a:xfrm>
              <a:custGeom>
                <a:avLst/>
                <a:gdLst>
                  <a:gd name="T0" fmla="*/ 1701 w 1729"/>
                  <a:gd name="T1" fmla="*/ 823 h 993"/>
                  <a:gd name="T2" fmla="*/ 1389 w 1729"/>
                  <a:gd name="T3" fmla="*/ 823 h 993"/>
                  <a:gd name="T4" fmla="*/ 1304 w 1729"/>
                  <a:gd name="T5" fmla="*/ 908 h 993"/>
                  <a:gd name="T6" fmla="*/ 1134 w 1729"/>
                  <a:gd name="T7" fmla="*/ 936 h 993"/>
                  <a:gd name="T8" fmla="*/ 992 w 1729"/>
                  <a:gd name="T9" fmla="*/ 964 h 993"/>
                  <a:gd name="T10" fmla="*/ 907 w 1729"/>
                  <a:gd name="T11" fmla="*/ 964 h 993"/>
                  <a:gd name="T12" fmla="*/ 793 w 1729"/>
                  <a:gd name="T13" fmla="*/ 879 h 993"/>
                  <a:gd name="T14" fmla="*/ 510 w 1729"/>
                  <a:gd name="T15" fmla="*/ 879 h 993"/>
                  <a:gd name="T16" fmla="*/ 396 w 1729"/>
                  <a:gd name="T17" fmla="*/ 823 h 993"/>
                  <a:gd name="T18" fmla="*/ 340 w 1729"/>
                  <a:gd name="T19" fmla="*/ 738 h 993"/>
                  <a:gd name="T20" fmla="*/ 283 w 1729"/>
                  <a:gd name="T21" fmla="*/ 596 h 993"/>
                  <a:gd name="T22" fmla="*/ 198 w 1729"/>
                  <a:gd name="T23" fmla="*/ 567 h 993"/>
                  <a:gd name="T24" fmla="*/ 170 w 1729"/>
                  <a:gd name="T25" fmla="*/ 652 h 993"/>
                  <a:gd name="T26" fmla="*/ 113 w 1729"/>
                  <a:gd name="T27" fmla="*/ 596 h 993"/>
                  <a:gd name="T28" fmla="*/ 56 w 1729"/>
                  <a:gd name="T29" fmla="*/ 426 h 993"/>
                  <a:gd name="T30" fmla="*/ 141 w 1729"/>
                  <a:gd name="T31" fmla="*/ 426 h 993"/>
                  <a:gd name="T32" fmla="*/ 170 w 1729"/>
                  <a:gd name="T33" fmla="*/ 284 h 993"/>
                  <a:gd name="T34" fmla="*/ 113 w 1729"/>
                  <a:gd name="T35" fmla="*/ 171 h 993"/>
                  <a:gd name="T36" fmla="*/ 113 w 1729"/>
                  <a:gd name="T37" fmla="*/ 114 h 993"/>
                  <a:gd name="T38" fmla="*/ 311 w 1729"/>
                  <a:gd name="T39" fmla="*/ 85 h 993"/>
                  <a:gd name="T40" fmla="*/ 425 w 1729"/>
                  <a:gd name="T41" fmla="*/ 85 h 993"/>
                  <a:gd name="T42" fmla="*/ 510 w 1729"/>
                  <a:gd name="T43" fmla="*/ 114 h 993"/>
                  <a:gd name="T44" fmla="*/ 453 w 1729"/>
                  <a:gd name="T45" fmla="*/ 199 h 993"/>
                  <a:gd name="T46" fmla="*/ 368 w 1729"/>
                  <a:gd name="T47" fmla="*/ 256 h 993"/>
                  <a:gd name="T48" fmla="*/ 396 w 1729"/>
                  <a:gd name="T49" fmla="*/ 369 h 993"/>
                  <a:gd name="T50" fmla="*/ 482 w 1729"/>
                  <a:gd name="T51" fmla="*/ 482 h 993"/>
                  <a:gd name="T52" fmla="*/ 652 w 1729"/>
                  <a:gd name="T53" fmla="*/ 397 h 993"/>
                  <a:gd name="T54" fmla="*/ 765 w 1729"/>
                  <a:gd name="T55" fmla="*/ 482 h 993"/>
                  <a:gd name="T56" fmla="*/ 1020 w 1729"/>
                  <a:gd name="T57" fmla="*/ 511 h 993"/>
                  <a:gd name="T58" fmla="*/ 1162 w 1729"/>
                  <a:gd name="T59" fmla="*/ 397 h 993"/>
                  <a:gd name="T60" fmla="*/ 1247 w 1729"/>
                  <a:gd name="T61" fmla="*/ 567 h 993"/>
                  <a:gd name="T62" fmla="*/ 1332 w 1729"/>
                  <a:gd name="T63" fmla="*/ 567 h 993"/>
                  <a:gd name="T64" fmla="*/ 1559 w 1729"/>
                  <a:gd name="T65" fmla="*/ 567 h 993"/>
                  <a:gd name="T66" fmla="*/ 1729 w 1729"/>
                  <a:gd name="T67" fmla="*/ 766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29" h="993">
                    <a:moveTo>
                      <a:pt x="1729" y="766"/>
                    </a:moveTo>
                    <a:lnTo>
                      <a:pt x="1701" y="823"/>
                    </a:lnTo>
                    <a:lnTo>
                      <a:pt x="1474" y="851"/>
                    </a:lnTo>
                    <a:lnTo>
                      <a:pt x="1389" y="823"/>
                    </a:lnTo>
                    <a:lnTo>
                      <a:pt x="1332" y="823"/>
                    </a:lnTo>
                    <a:lnTo>
                      <a:pt x="1304" y="908"/>
                    </a:lnTo>
                    <a:lnTo>
                      <a:pt x="1247" y="936"/>
                    </a:lnTo>
                    <a:lnTo>
                      <a:pt x="1134" y="936"/>
                    </a:lnTo>
                    <a:lnTo>
                      <a:pt x="1105" y="993"/>
                    </a:lnTo>
                    <a:lnTo>
                      <a:pt x="992" y="964"/>
                    </a:lnTo>
                    <a:lnTo>
                      <a:pt x="992" y="908"/>
                    </a:lnTo>
                    <a:lnTo>
                      <a:pt x="907" y="964"/>
                    </a:lnTo>
                    <a:lnTo>
                      <a:pt x="793" y="964"/>
                    </a:lnTo>
                    <a:lnTo>
                      <a:pt x="793" y="879"/>
                    </a:lnTo>
                    <a:lnTo>
                      <a:pt x="708" y="908"/>
                    </a:lnTo>
                    <a:lnTo>
                      <a:pt x="510" y="879"/>
                    </a:lnTo>
                    <a:lnTo>
                      <a:pt x="482" y="823"/>
                    </a:lnTo>
                    <a:lnTo>
                      <a:pt x="396" y="823"/>
                    </a:lnTo>
                    <a:lnTo>
                      <a:pt x="396" y="766"/>
                    </a:lnTo>
                    <a:lnTo>
                      <a:pt x="340" y="738"/>
                    </a:lnTo>
                    <a:lnTo>
                      <a:pt x="340" y="652"/>
                    </a:lnTo>
                    <a:lnTo>
                      <a:pt x="283" y="596"/>
                    </a:lnTo>
                    <a:lnTo>
                      <a:pt x="198" y="624"/>
                    </a:lnTo>
                    <a:lnTo>
                      <a:pt x="198" y="567"/>
                    </a:lnTo>
                    <a:lnTo>
                      <a:pt x="170" y="596"/>
                    </a:lnTo>
                    <a:lnTo>
                      <a:pt x="170" y="652"/>
                    </a:lnTo>
                    <a:lnTo>
                      <a:pt x="113" y="652"/>
                    </a:lnTo>
                    <a:lnTo>
                      <a:pt x="113" y="596"/>
                    </a:lnTo>
                    <a:lnTo>
                      <a:pt x="0" y="539"/>
                    </a:lnTo>
                    <a:lnTo>
                      <a:pt x="56" y="426"/>
                    </a:lnTo>
                    <a:lnTo>
                      <a:pt x="113" y="454"/>
                    </a:lnTo>
                    <a:lnTo>
                      <a:pt x="141" y="426"/>
                    </a:lnTo>
                    <a:lnTo>
                      <a:pt x="113" y="397"/>
                    </a:lnTo>
                    <a:lnTo>
                      <a:pt x="170" y="284"/>
                    </a:lnTo>
                    <a:lnTo>
                      <a:pt x="170" y="199"/>
                    </a:lnTo>
                    <a:lnTo>
                      <a:pt x="113" y="171"/>
                    </a:lnTo>
                    <a:lnTo>
                      <a:pt x="141" y="142"/>
                    </a:lnTo>
                    <a:lnTo>
                      <a:pt x="113" y="114"/>
                    </a:lnTo>
                    <a:lnTo>
                      <a:pt x="283" y="57"/>
                    </a:lnTo>
                    <a:lnTo>
                      <a:pt x="311" y="85"/>
                    </a:lnTo>
                    <a:lnTo>
                      <a:pt x="425" y="0"/>
                    </a:lnTo>
                    <a:lnTo>
                      <a:pt x="425" y="85"/>
                    </a:lnTo>
                    <a:lnTo>
                      <a:pt x="482" y="85"/>
                    </a:lnTo>
                    <a:lnTo>
                      <a:pt x="510" y="114"/>
                    </a:lnTo>
                    <a:lnTo>
                      <a:pt x="482" y="199"/>
                    </a:lnTo>
                    <a:lnTo>
                      <a:pt x="453" y="199"/>
                    </a:lnTo>
                    <a:lnTo>
                      <a:pt x="425" y="256"/>
                    </a:lnTo>
                    <a:lnTo>
                      <a:pt x="368" y="256"/>
                    </a:lnTo>
                    <a:lnTo>
                      <a:pt x="340" y="341"/>
                    </a:lnTo>
                    <a:lnTo>
                      <a:pt x="396" y="369"/>
                    </a:lnTo>
                    <a:lnTo>
                      <a:pt x="396" y="426"/>
                    </a:lnTo>
                    <a:lnTo>
                      <a:pt x="482" y="482"/>
                    </a:lnTo>
                    <a:lnTo>
                      <a:pt x="595" y="454"/>
                    </a:lnTo>
                    <a:lnTo>
                      <a:pt x="652" y="397"/>
                    </a:lnTo>
                    <a:lnTo>
                      <a:pt x="708" y="511"/>
                    </a:lnTo>
                    <a:lnTo>
                      <a:pt x="765" y="482"/>
                    </a:lnTo>
                    <a:lnTo>
                      <a:pt x="935" y="567"/>
                    </a:lnTo>
                    <a:lnTo>
                      <a:pt x="1020" y="511"/>
                    </a:lnTo>
                    <a:lnTo>
                      <a:pt x="1020" y="454"/>
                    </a:lnTo>
                    <a:lnTo>
                      <a:pt x="1162" y="397"/>
                    </a:lnTo>
                    <a:lnTo>
                      <a:pt x="1219" y="454"/>
                    </a:lnTo>
                    <a:lnTo>
                      <a:pt x="1247" y="567"/>
                    </a:lnTo>
                    <a:lnTo>
                      <a:pt x="1304" y="596"/>
                    </a:lnTo>
                    <a:lnTo>
                      <a:pt x="1332" y="567"/>
                    </a:lnTo>
                    <a:lnTo>
                      <a:pt x="1417" y="596"/>
                    </a:lnTo>
                    <a:lnTo>
                      <a:pt x="1559" y="567"/>
                    </a:lnTo>
                    <a:lnTo>
                      <a:pt x="1587" y="652"/>
                    </a:lnTo>
                    <a:lnTo>
                      <a:pt x="1729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4259" y="104"/>
                <a:ext cx="850" cy="765"/>
              </a:xfrm>
              <a:custGeom>
                <a:avLst/>
                <a:gdLst>
                  <a:gd name="T0" fmla="*/ 85 w 850"/>
                  <a:gd name="T1" fmla="*/ 198 h 765"/>
                  <a:gd name="T2" fmla="*/ 85 w 850"/>
                  <a:gd name="T3" fmla="*/ 283 h 765"/>
                  <a:gd name="T4" fmla="*/ 142 w 850"/>
                  <a:gd name="T5" fmla="*/ 283 h 765"/>
                  <a:gd name="T6" fmla="*/ 170 w 850"/>
                  <a:gd name="T7" fmla="*/ 312 h 765"/>
                  <a:gd name="T8" fmla="*/ 142 w 850"/>
                  <a:gd name="T9" fmla="*/ 397 h 765"/>
                  <a:gd name="T10" fmla="*/ 113 w 850"/>
                  <a:gd name="T11" fmla="*/ 397 h 765"/>
                  <a:gd name="T12" fmla="*/ 85 w 850"/>
                  <a:gd name="T13" fmla="*/ 454 h 765"/>
                  <a:gd name="T14" fmla="*/ 28 w 850"/>
                  <a:gd name="T15" fmla="*/ 454 h 765"/>
                  <a:gd name="T16" fmla="*/ 0 w 850"/>
                  <a:gd name="T17" fmla="*/ 539 h 765"/>
                  <a:gd name="T18" fmla="*/ 56 w 850"/>
                  <a:gd name="T19" fmla="*/ 567 h 765"/>
                  <a:gd name="T20" fmla="*/ 56 w 850"/>
                  <a:gd name="T21" fmla="*/ 624 h 765"/>
                  <a:gd name="T22" fmla="*/ 142 w 850"/>
                  <a:gd name="T23" fmla="*/ 680 h 765"/>
                  <a:gd name="T24" fmla="*/ 255 w 850"/>
                  <a:gd name="T25" fmla="*/ 652 h 765"/>
                  <a:gd name="T26" fmla="*/ 312 w 850"/>
                  <a:gd name="T27" fmla="*/ 595 h 765"/>
                  <a:gd name="T28" fmla="*/ 368 w 850"/>
                  <a:gd name="T29" fmla="*/ 709 h 765"/>
                  <a:gd name="T30" fmla="*/ 425 w 850"/>
                  <a:gd name="T31" fmla="*/ 680 h 765"/>
                  <a:gd name="T32" fmla="*/ 595 w 850"/>
                  <a:gd name="T33" fmla="*/ 765 h 765"/>
                  <a:gd name="T34" fmla="*/ 680 w 850"/>
                  <a:gd name="T35" fmla="*/ 709 h 765"/>
                  <a:gd name="T36" fmla="*/ 680 w 850"/>
                  <a:gd name="T37" fmla="*/ 652 h 765"/>
                  <a:gd name="T38" fmla="*/ 822 w 850"/>
                  <a:gd name="T39" fmla="*/ 595 h 765"/>
                  <a:gd name="T40" fmla="*/ 850 w 850"/>
                  <a:gd name="T41" fmla="*/ 510 h 765"/>
                  <a:gd name="T42" fmla="*/ 822 w 850"/>
                  <a:gd name="T43" fmla="*/ 397 h 765"/>
                  <a:gd name="T44" fmla="*/ 765 w 850"/>
                  <a:gd name="T45" fmla="*/ 369 h 765"/>
                  <a:gd name="T46" fmla="*/ 765 w 850"/>
                  <a:gd name="T47" fmla="*/ 312 h 765"/>
                  <a:gd name="T48" fmla="*/ 680 w 850"/>
                  <a:gd name="T49" fmla="*/ 227 h 765"/>
                  <a:gd name="T50" fmla="*/ 510 w 850"/>
                  <a:gd name="T51" fmla="*/ 170 h 765"/>
                  <a:gd name="T52" fmla="*/ 510 w 850"/>
                  <a:gd name="T53" fmla="*/ 142 h 765"/>
                  <a:gd name="T54" fmla="*/ 453 w 850"/>
                  <a:gd name="T55" fmla="*/ 85 h 765"/>
                  <a:gd name="T56" fmla="*/ 453 w 850"/>
                  <a:gd name="T57" fmla="*/ 57 h 765"/>
                  <a:gd name="T58" fmla="*/ 397 w 850"/>
                  <a:gd name="T59" fmla="*/ 0 h 765"/>
                  <a:gd name="T60" fmla="*/ 198 w 850"/>
                  <a:gd name="T61" fmla="*/ 170 h 765"/>
                  <a:gd name="T62" fmla="*/ 85 w 850"/>
                  <a:gd name="T63" fmla="*/ 19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765">
                    <a:moveTo>
                      <a:pt x="85" y="198"/>
                    </a:moveTo>
                    <a:lnTo>
                      <a:pt x="85" y="283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42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142" y="680"/>
                    </a:lnTo>
                    <a:lnTo>
                      <a:pt x="255" y="652"/>
                    </a:lnTo>
                    <a:lnTo>
                      <a:pt x="312" y="595"/>
                    </a:lnTo>
                    <a:lnTo>
                      <a:pt x="368" y="709"/>
                    </a:lnTo>
                    <a:lnTo>
                      <a:pt x="425" y="680"/>
                    </a:lnTo>
                    <a:lnTo>
                      <a:pt x="595" y="765"/>
                    </a:lnTo>
                    <a:lnTo>
                      <a:pt x="680" y="709"/>
                    </a:lnTo>
                    <a:lnTo>
                      <a:pt x="680" y="652"/>
                    </a:lnTo>
                    <a:lnTo>
                      <a:pt x="822" y="595"/>
                    </a:lnTo>
                    <a:lnTo>
                      <a:pt x="850" y="510"/>
                    </a:lnTo>
                    <a:lnTo>
                      <a:pt x="822" y="397"/>
                    </a:lnTo>
                    <a:lnTo>
                      <a:pt x="765" y="369"/>
                    </a:lnTo>
                    <a:lnTo>
                      <a:pt x="765" y="312"/>
                    </a:lnTo>
                    <a:lnTo>
                      <a:pt x="680" y="227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53" y="85"/>
                    </a:lnTo>
                    <a:lnTo>
                      <a:pt x="453" y="57"/>
                    </a:lnTo>
                    <a:lnTo>
                      <a:pt x="397" y="0"/>
                    </a:lnTo>
                    <a:lnTo>
                      <a:pt x="198" y="170"/>
                    </a:lnTo>
                    <a:lnTo>
                      <a:pt x="85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4712" y="2230"/>
                <a:ext cx="1021" cy="1077"/>
              </a:xfrm>
              <a:custGeom>
                <a:avLst/>
                <a:gdLst>
                  <a:gd name="T0" fmla="*/ 794 w 1021"/>
                  <a:gd name="T1" fmla="*/ 1049 h 1077"/>
                  <a:gd name="T2" fmla="*/ 737 w 1021"/>
                  <a:gd name="T3" fmla="*/ 1077 h 1077"/>
                  <a:gd name="T4" fmla="*/ 709 w 1021"/>
                  <a:gd name="T5" fmla="*/ 1021 h 1077"/>
                  <a:gd name="T6" fmla="*/ 596 w 1021"/>
                  <a:gd name="T7" fmla="*/ 992 h 1077"/>
                  <a:gd name="T8" fmla="*/ 539 w 1021"/>
                  <a:gd name="T9" fmla="*/ 1021 h 1077"/>
                  <a:gd name="T10" fmla="*/ 482 w 1021"/>
                  <a:gd name="T11" fmla="*/ 964 h 1077"/>
                  <a:gd name="T12" fmla="*/ 482 w 1021"/>
                  <a:gd name="T13" fmla="*/ 907 h 1077"/>
                  <a:gd name="T14" fmla="*/ 454 w 1021"/>
                  <a:gd name="T15" fmla="*/ 879 h 1077"/>
                  <a:gd name="T16" fmla="*/ 482 w 1021"/>
                  <a:gd name="T17" fmla="*/ 851 h 1077"/>
                  <a:gd name="T18" fmla="*/ 426 w 1021"/>
                  <a:gd name="T19" fmla="*/ 794 h 1077"/>
                  <a:gd name="T20" fmla="*/ 369 w 1021"/>
                  <a:gd name="T21" fmla="*/ 822 h 1077"/>
                  <a:gd name="T22" fmla="*/ 312 w 1021"/>
                  <a:gd name="T23" fmla="*/ 794 h 1077"/>
                  <a:gd name="T24" fmla="*/ 284 w 1021"/>
                  <a:gd name="T25" fmla="*/ 822 h 1077"/>
                  <a:gd name="T26" fmla="*/ 227 w 1021"/>
                  <a:gd name="T27" fmla="*/ 766 h 1077"/>
                  <a:gd name="T28" fmla="*/ 142 w 1021"/>
                  <a:gd name="T29" fmla="*/ 822 h 1077"/>
                  <a:gd name="T30" fmla="*/ 29 w 1021"/>
                  <a:gd name="T31" fmla="*/ 766 h 1077"/>
                  <a:gd name="T32" fmla="*/ 29 w 1021"/>
                  <a:gd name="T33" fmla="*/ 737 h 1077"/>
                  <a:gd name="T34" fmla="*/ 0 w 1021"/>
                  <a:gd name="T35" fmla="*/ 681 h 1077"/>
                  <a:gd name="T36" fmla="*/ 114 w 1021"/>
                  <a:gd name="T37" fmla="*/ 539 h 1077"/>
                  <a:gd name="T38" fmla="*/ 227 w 1021"/>
                  <a:gd name="T39" fmla="*/ 511 h 1077"/>
                  <a:gd name="T40" fmla="*/ 256 w 1021"/>
                  <a:gd name="T41" fmla="*/ 369 h 1077"/>
                  <a:gd name="T42" fmla="*/ 256 w 1021"/>
                  <a:gd name="T43" fmla="*/ 340 h 1077"/>
                  <a:gd name="T44" fmla="*/ 312 w 1021"/>
                  <a:gd name="T45" fmla="*/ 255 h 1077"/>
                  <a:gd name="T46" fmla="*/ 284 w 1021"/>
                  <a:gd name="T47" fmla="*/ 227 h 1077"/>
                  <a:gd name="T48" fmla="*/ 284 w 1021"/>
                  <a:gd name="T49" fmla="*/ 199 h 1077"/>
                  <a:gd name="T50" fmla="*/ 341 w 1021"/>
                  <a:gd name="T51" fmla="*/ 199 h 1077"/>
                  <a:gd name="T52" fmla="*/ 397 w 1021"/>
                  <a:gd name="T53" fmla="*/ 170 h 1077"/>
                  <a:gd name="T54" fmla="*/ 397 w 1021"/>
                  <a:gd name="T55" fmla="*/ 142 h 1077"/>
                  <a:gd name="T56" fmla="*/ 482 w 1021"/>
                  <a:gd name="T57" fmla="*/ 85 h 1077"/>
                  <a:gd name="T58" fmla="*/ 482 w 1021"/>
                  <a:gd name="T59" fmla="*/ 29 h 1077"/>
                  <a:gd name="T60" fmla="*/ 511 w 1021"/>
                  <a:gd name="T61" fmla="*/ 0 h 1077"/>
                  <a:gd name="T62" fmla="*/ 681 w 1021"/>
                  <a:gd name="T63" fmla="*/ 0 h 1077"/>
                  <a:gd name="T64" fmla="*/ 908 w 1021"/>
                  <a:gd name="T65" fmla="*/ 114 h 1077"/>
                  <a:gd name="T66" fmla="*/ 908 w 1021"/>
                  <a:gd name="T67" fmla="*/ 142 h 1077"/>
                  <a:gd name="T68" fmla="*/ 1021 w 1021"/>
                  <a:gd name="T69" fmla="*/ 170 h 1077"/>
                  <a:gd name="T70" fmla="*/ 879 w 1021"/>
                  <a:gd name="T71" fmla="*/ 284 h 1077"/>
                  <a:gd name="T72" fmla="*/ 908 w 1021"/>
                  <a:gd name="T73" fmla="*/ 454 h 1077"/>
                  <a:gd name="T74" fmla="*/ 851 w 1021"/>
                  <a:gd name="T75" fmla="*/ 567 h 1077"/>
                  <a:gd name="T76" fmla="*/ 879 w 1021"/>
                  <a:gd name="T77" fmla="*/ 624 h 1077"/>
                  <a:gd name="T78" fmla="*/ 851 w 1021"/>
                  <a:gd name="T79" fmla="*/ 709 h 1077"/>
                  <a:gd name="T80" fmla="*/ 851 w 1021"/>
                  <a:gd name="T81" fmla="*/ 766 h 1077"/>
                  <a:gd name="T82" fmla="*/ 823 w 1021"/>
                  <a:gd name="T83" fmla="*/ 794 h 1077"/>
                  <a:gd name="T84" fmla="*/ 879 w 1021"/>
                  <a:gd name="T85" fmla="*/ 879 h 1077"/>
                  <a:gd name="T86" fmla="*/ 794 w 1021"/>
                  <a:gd name="T87" fmla="*/ 1049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1077">
                    <a:moveTo>
                      <a:pt x="794" y="1049"/>
                    </a:moveTo>
                    <a:lnTo>
                      <a:pt x="737" y="1077"/>
                    </a:lnTo>
                    <a:lnTo>
                      <a:pt x="709" y="1021"/>
                    </a:lnTo>
                    <a:lnTo>
                      <a:pt x="596" y="992"/>
                    </a:lnTo>
                    <a:lnTo>
                      <a:pt x="539" y="1021"/>
                    </a:lnTo>
                    <a:lnTo>
                      <a:pt x="482" y="964"/>
                    </a:lnTo>
                    <a:lnTo>
                      <a:pt x="482" y="907"/>
                    </a:lnTo>
                    <a:lnTo>
                      <a:pt x="454" y="879"/>
                    </a:lnTo>
                    <a:lnTo>
                      <a:pt x="482" y="851"/>
                    </a:lnTo>
                    <a:lnTo>
                      <a:pt x="426" y="794"/>
                    </a:lnTo>
                    <a:lnTo>
                      <a:pt x="369" y="822"/>
                    </a:lnTo>
                    <a:lnTo>
                      <a:pt x="312" y="794"/>
                    </a:lnTo>
                    <a:lnTo>
                      <a:pt x="284" y="822"/>
                    </a:lnTo>
                    <a:lnTo>
                      <a:pt x="227" y="766"/>
                    </a:lnTo>
                    <a:lnTo>
                      <a:pt x="142" y="822"/>
                    </a:lnTo>
                    <a:lnTo>
                      <a:pt x="29" y="766"/>
                    </a:lnTo>
                    <a:lnTo>
                      <a:pt x="29" y="737"/>
                    </a:lnTo>
                    <a:lnTo>
                      <a:pt x="0" y="681"/>
                    </a:lnTo>
                    <a:lnTo>
                      <a:pt x="114" y="539"/>
                    </a:lnTo>
                    <a:lnTo>
                      <a:pt x="227" y="511"/>
                    </a:lnTo>
                    <a:lnTo>
                      <a:pt x="256" y="369"/>
                    </a:lnTo>
                    <a:lnTo>
                      <a:pt x="256" y="340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284" y="199"/>
                    </a:lnTo>
                    <a:lnTo>
                      <a:pt x="341" y="199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82" y="85"/>
                    </a:lnTo>
                    <a:lnTo>
                      <a:pt x="482" y="29"/>
                    </a:lnTo>
                    <a:lnTo>
                      <a:pt x="511" y="0"/>
                    </a:lnTo>
                    <a:lnTo>
                      <a:pt x="681" y="0"/>
                    </a:lnTo>
                    <a:lnTo>
                      <a:pt x="908" y="114"/>
                    </a:lnTo>
                    <a:lnTo>
                      <a:pt x="908" y="142"/>
                    </a:lnTo>
                    <a:lnTo>
                      <a:pt x="1021" y="170"/>
                    </a:lnTo>
                    <a:lnTo>
                      <a:pt x="879" y="284"/>
                    </a:lnTo>
                    <a:lnTo>
                      <a:pt x="908" y="454"/>
                    </a:lnTo>
                    <a:lnTo>
                      <a:pt x="851" y="567"/>
                    </a:lnTo>
                    <a:lnTo>
                      <a:pt x="879" y="624"/>
                    </a:lnTo>
                    <a:lnTo>
                      <a:pt x="851" y="709"/>
                    </a:lnTo>
                    <a:lnTo>
                      <a:pt x="851" y="766"/>
                    </a:lnTo>
                    <a:lnTo>
                      <a:pt x="823" y="794"/>
                    </a:lnTo>
                    <a:lnTo>
                      <a:pt x="879" y="879"/>
                    </a:lnTo>
                    <a:lnTo>
                      <a:pt x="794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238" y="3336"/>
                <a:ext cx="1106" cy="1502"/>
              </a:xfrm>
              <a:custGeom>
                <a:avLst/>
                <a:gdLst>
                  <a:gd name="T0" fmla="*/ 766 w 1106"/>
                  <a:gd name="T1" fmla="*/ 28 h 1502"/>
                  <a:gd name="T2" fmla="*/ 879 w 1106"/>
                  <a:gd name="T3" fmla="*/ 312 h 1502"/>
                  <a:gd name="T4" fmla="*/ 936 w 1106"/>
                  <a:gd name="T5" fmla="*/ 425 h 1502"/>
                  <a:gd name="T6" fmla="*/ 879 w 1106"/>
                  <a:gd name="T7" fmla="*/ 624 h 1502"/>
                  <a:gd name="T8" fmla="*/ 964 w 1106"/>
                  <a:gd name="T9" fmla="*/ 709 h 1502"/>
                  <a:gd name="T10" fmla="*/ 1106 w 1106"/>
                  <a:gd name="T11" fmla="*/ 1077 h 1502"/>
                  <a:gd name="T12" fmla="*/ 1077 w 1106"/>
                  <a:gd name="T13" fmla="*/ 1191 h 1502"/>
                  <a:gd name="T14" fmla="*/ 992 w 1106"/>
                  <a:gd name="T15" fmla="*/ 1219 h 1502"/>
                  <a:gd name="T16" fmla="*/ 879 w 1106"/>
                  <a:gd name="T17" fmla="*/ 1219 h 1502"/>
                  <a:gd name="T18" fmla="*/ 766 w 1106"/>
                  <a:gd name="T19" fmla="*/ 1162 h 1502"/>
                  <a:gd name="T20" fmla="*/ 737 w 1106"/>
                  <a:gd name="T21" fmla="*/ 1502 h 1502"/>
                  <a:gd name="T22" fmla="*/ 567 w 1106"/>
                  <a:gd name="T23" fmla="*/ 1502 h 1502"/>
                  <a:gd name="T24" fmla="*/ 369 w 1106"/>
                  <a:gd name="T25" fmla="*/ 1474 h 1502"/>
                  <a:gd name="T26" fmla="*/ 312 w 1106"/>
                  <a:gd name="T27" fmla="*/ 1276 h 1502"/>
                  <a:gd name="T28" fmla="*/ 312 w 1106"/>
                  <a:gd name="T29" fmla="*/ 1134 h 1502"/>
                  <a:gd name="T30" fmla="*/ 227 w 1106"/>
                  <a:gd name="T31" fmla="*/ 1049 h 1502"/>
                  <a:gd name="T32" fmla="*/ 227 w 1106"/>
                  <a:gd name="T33" fmla="*/ 794 h 1502"/>
                  <a:gd name="T34" fmla="*/ 284 w 1106"/>
                  <a:gd name="T35" fmla="*/ 624 h 1502"/>
                  <a:gd name="T36" fmla="*/ 284 w 1106"/>
                  <a:gd name="T37" fmla="*/ 312 h 1502"/>
                  <a:gd name="T38" fmla="*/ 85 w 1106"/>
                  <a:gd name="T39" fmla="*/ 283 h 1502"/>
                  <a:gd name="T40" fmla="*/ 57 w 1106"/>
                  <a:gd name="T41" fmla="*/ 198 h 1502"/>
                  <a:gd name="T42" fmla="*/ 170 w 1106"/>
                  <a:gd name="T43" fmla="*/ 113 h 1502"/>
                  <a:gd name="T44" fmla="*/ 284 w 1106"/>
                  <a:gd name="T45" fmla="*/ 0 h 1502"/>
                  <a:gd name="T46" fmla="*/ 397 w 1106"/>
                  <a:gd name="T47" fmla="*/ 198 h 1502"/>
                  <a:gd name="T48" fmla="*/ 397 w 1106"/>
                  <a:gd name="T49" fmla="*/ 255 h 1502"/>
                  <a:gd name="T50" fmla="*/ 425 w 1106"/>
                  <a:gd name="T51" fmla="*/ 368 h 1502"/>
                  <a:gd name="T52" fmla="*/ 454 w 1106"/>
                  <a:gd name="T53" fmla="*/ 482 h 1502"/>
                  <a:gd name="T54" fmla="*/ 369 w 1106"/>
                  <a:gd name="T55" fmla="*/ 482 h 1502"/>
                  <a:gd name="T56" fmla="*/ 397 w 1106"/>
                  <a:gd name="T57" fmla="*/ 595 h 1502"/>
                  <a:gd name="T58" fmla="*/ 425 w 1106"/>
                  <a:gd name="T59" fmla="*/ 680 h 1502"/>
                  <a:gd name="T60" fmla="*/ 567 w 1106"/>
                  <a:gd name="T61" fmla="*/ 595 h 1502"/>
                  <a:gd name="T62" fmla="*/ 596 w 1106"/>
                  <a:gd name="T63" fmla="*/ 510 h 1502"/>
                  <a:gd name="T64" fmla="*/ 652 w 1106"/>
                  <a:gd name="T65" fmla="*/ 368 h 1502"/>
                  <a:gd name="T66" fmla="*/ 681 w 1106"/>
                  <a:gd name="T67" fmla="*/ 255 h 1502"/>
                  <a:gd name="T68" fmla="*/ 624 w 1106"/>
                  <a:gd name="T69" fmla="*/ 198 h 1502"/>
                  <a:gd name="T70" fmla="*/ 681 w 1106"/>
                  <a:gd name="T71" fmla="*/ 28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502">
                    <a:moveTo>
                      <a:pt x="681" y="28"/>
                    </a:moveTo>
                    <a:lnTo>
                      <a:pt x="766" y="28"/>
                    </a:lnTo>
                    <a:lnTo>
                      <a:pt x="879" y="227"/>
                    </a:lnTo>
                    <a:lnTo>
                      <a:pt x="879" y="312"/>
                    </a:lnTo>
                    <a:lnTo>
                      <a:pt x="936" y="368"/>
                    </a:lnTo>
                    <a:lnTo>
                      <a:pt x="936" y="425"/>
                    </a:lnTo>
                    <a:lnTo>
                      <a:pt x="964" y="453"/>
                    </a:lnTo>
                    <a:lnTo>
                      <a:pt x="879" y="624"/>
                    </a:lnTo>
                    <a:lnTo>
                      <a:pt x="936" y="652"/>
                    </a:lnTo>
                    <a:lnTo>
                      <a:pt x="964" y="709"/>
                    </a:lnTo>
                    <a:lnTo>
                      <a:pt x="1049" y="964"/>
                    </a:lnTo>
                    <a:lnTo>
                      <a:pt x="1106" y="1077"/>
                    </a:lnTo>
                    <a:lnTo>
                      <a:pt x="1049" y="1162"/>
                    </a:lnTo>
                    <a:lnTo>
                      <a:pt x="1077" y="1191"/>
                    </a:lnTo>
                    <a:lnTo>
                      <a:pt x="1049" y="1304"/>
                    </a:lnTo>
                    <a:lnTo>
                      <a:pt x="992" y="1219"/>
                    </a:lnTo>
                    <a:lnTo>
                      <a:pt x="907" y="1247"/>
                    </a:lnTo>
                    <a:lnTo>
                      <a:pt x="879" y="1219"/>
                    </a:lnTo>
                    <a:lnTo>
                      <a:pt x="822" y="1219"/>
                    </a:lnTo>
                    <a:lnTo>
                      <a:pt x="766" y="1162"/>
                    </a:lnTo>
                    <a:lnTo>
                      <a:pt x="737" y="1276"/>
                    </a:lnTo>
                    <a:lnTo>
                      <a:pt x="737" y="1502"/>
                    </a:lnTo>
                    <a:lnTo>
                      <a:pt x="624" y="1417"/>
                    </a:lnTo>
                    <a:lnTo>
                      <a:pt x="567" y="1502"/>
                    </a:lnTo>
                    <a:lnTo>
                      <a:pt x="482" y="1474"/>
                    </a:lnTo>
                    <a:lnTo>
                      <a:pt x="369" y="1474"/>
                    </a:lnTo>
                    <a:lnTo>
                      <a:pt x="312" y="1389"/>
                    </a:lnTo>
                    <a:lnTo>
                      <a:pt x="312" y="1276"/>
                    </a:lnTo>
                    <a:lnTo>
                      <a:pt x="340" y="1219"/>
                    </a:lnTo>
                    <a:lnTo>
                      <a:pt x="312" y="1134"/>
                    </a:lnTo>
                    <a:lnTo>
                      <a:pt x="255" y="1134"/>
                    </a:lnTo>
                    <a:lnTo>
                      <a:pt x="227" y="1049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199" y="709"/>
                    </a:lnTo>
                    <a:lnTo>
                      <a:pt x="284" y="624"/>
                    </a:lnTo>
                    <a:lnTo>
                      <a:pt x="227" y="482"/>
                    </a:lnTo>
                    <a:lnTo>
                      <a:pt x="284" y="312"/>
                    </a:lnTo>
                    <a:lnTo>
                      <a:pt x="227" y="255"/>
                    </a:lnTo>
                    <a:lnTo>
                      <a:pt x="85" y="283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85" y="22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4" y="0"/>
                    </a:lnTo>
                    <a:lnTo>
                      <a:pt x="369" y="85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68"/>
                    </a:lnTo>
                    <a:lnTo>
                      <a:pt x="425" y="368"/>
                    </a:lnTo>
                    <a:lnTo>
                      <a:pt x="425" y="425"/>
                    </a:lnTo>
                    <a:lnTo>
                      <a:pt x="454" y="482"/>
                    </a:lnTo>
                    <a:lnTo>
                      <a:pt x="425" y="510"/>
                    </a:lnTo>
                    <a:lnTo>
                      <a:pt x="369" y="482"/>
                    </a:lnTo>
                    <a:lnTo>
                      <a:pt x="340" y="538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25" y="680"/>
                    </a:lnTo>
                    <a:lnTo>
                      <a:pt x="482" y="680"/>
                    </a:lnTo>
                    <a:lnTo>
                      <a:pt x="567" y="595"/>
                    </a:lnTo>
                    <a:lnTo>
                      <a:pt x="567" y="538"/>
                    </a:lnTo>
                    <a:lnTo>
                      <a:pt x="596" y="510"/>
                    </a:lnTo>
                    <a:lnTo>
                      <a:pt x="596" y="425"/>
                    </a:lnTo>
                    <a:lnTo>
                      <a:pt x="652" y="368"/>
                    </a:lnTo>
                    <a:lnTo>
                      <a:pt x="652" y="312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624" y="198"/>
                    </a:lnTo>
                    <a:lnTo>
                      <a:pt x="681" y="142"/>
                    </a:lnTo>
                    <a:lnTo>
                      <a:pt x="681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2529" y="3591"/>
                <a:ext cx="1078" cy="1503"/>
              </a:xfrm>
              <a:custGeom>
                <a:avLst/>
                <a:gdLst>
                  <a:gd name="T0" fmla="*/ 794 w 1078"/>
                  <a:gd name="T1" fmla="*/ 28 h 1503"/>
                  <a:gd name="T2" fmla="*/ 993 w 1078"/>
                  <a:gd name="T3" fmla="*/ 57 h 1503"/>
                  <a:gd name="T4" fmla="*/ 993 w 1078"/>
                  <a:gd name="T5" fmla="*/ 369 h 1503"/>
                  <a:gd name="T6" fmla="*/ 936 w 1078"/>
                  <a:gd name="T7" fmla="*/ 539 h 1503"/>
                  <a:gd name="T8" fmla="*/ 964 w 1078"/>
                  <a:gd name="T9" fmla="*/ 879 h 1503"/>
                  <a:gd name="T10" fmla="*/ 1021 w 1078"/>
                  <a:gd name="T11" fmla="*/ 879 h 1503"/>
                  <a:gd name="T12" fmla="*/ 1021 w 1078"/>
                  <a:gd name="T13" fmla="*/ 1021 h 1503"/>
                  <a:gd name="T14" fmla="*/ 1078 w 1078"/>
                  <a:gd name="T15" fmla="*/ 1247 h 1503"/>
                  <a:gd name="T16" fmla="*/ 936 w 1078"/>
                  <a:gd name="T17" fmla="*/ 1474 h 1503"/>
                  <a:gd name="T18" fmla="*/ 823 w 1078"/>
                  <a:gd name="T19" fmla="*/ 1503 h 1503"/>
                  <a:gd name="T20" fmla="*/ 709 w 1078"/>
                  <a:gd name="T21" fmla="*/ 1417 h 1503"/>
                  <a:gd name="T22" fmla="*/ 624 w 1078"/>
                  <a:gd name="T23" fmla="*/ 1276 h 1503"/>
                  <a:gd name="T24" fmla="*/ 653 w 1078"/>
                  <a:gd name="T25" fmla="*/ 1134 h 1503"/>
                  <a:gd name="T26" fmla="*/ 596 w 1078"/>
                  <a:gd name="T27" fmla="*/ 936 h 1503"/>
                  <a:gd name="T28" fmla="*/ 482 w 1078"/>
                  <a:gd name="T29" fmla="*/ 879 h 1503"/>
                  <a:gd name="T30" fmla="*/ 454 w 1078"/>
                  <a:gd name="T31" fmla="*/ 822 h 1503"/>
                  <a:gd name="T32" fmla="*/ 341 w 1078"/>
                  <a:gd name="T33" fmla="*/ 794 h 1503"/>
                  <a:gd name="T34" fmla="*/ 256 w 1078"/>
                  <a:gd name="T35" fmla="*/ 765 h 1503"/>
                  <a:gd name="T36" fmla="*/ 86 w 1078"/>
                  <a:gd name="T37" fmla="*/ 567 h 1503"/>
                  <a:gd name="T38" fmla="*/ 29 w 1078"/>
                  <a:gd name="T39" fmla="*/ 482 h 1503"/>
                  <a:gd name="T40" fmla="*/ 227 w 1078"/>
                  <a:gd name="T41" fmla="*/ 709 h 1503"/>
                  <a:gd name="T42" fmla="*/ 284 w 1078"/>
                  <a:gd name="T43" fmla="*/ 680 h 1503"/>
                  <a:gd name="T44" fmla="*/ 369 w 1078"/>
                  <a:gd name="T45" fmla="*/ 624 h 1503"/>
                  <a:gd name="T46" fmla="*/ 454 w 1078"/>
                  <a:gd name="T47" fmla="*/ 680 h 1503"/>
                  <a:gd name="T48" fmla="*/ 596 w 1078"/>
                  <a:gd name="T49" fmla="*/ 709 h 1503"/>
                  <a:gd name="T50" fmla="*/ 709 w 1078"/>
                  <a:gd name="T51" fmla="*/ 567 h 1503"/>
                  <a:gd name="T52" fmla="*/ 823 w 1078"/>
                  <a:gd name="T53" fmla="*/ 595 h 1503"/>
                  <a:gd name="T54" fmla="*/ 766 w 1078"/>
                  <a:gd name="T55" fmla="*/ 482 h 1503"/>
                  <a:gd name="T56" fmla="*/ 681 w 1078"/>
                  <a:gd name="T57" fmla="*/ 425 h 1503"/>
                  <a:gd name="T58" fmla="*/ 766 w 1078"/>
                  <a:gd name="T59" fmla="*/ 170 h 1503"/>
                  <a:gd name="T60" fmla="*/ 681 w 1078"/>
                  <a:gd name="T61" fmla="*/ 170 h 1503"/>
                  <a:gd name="T62" fmla="*/ 653 w 1078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1503">
                    <a:moveTo>
                      <a:pt x="709" y="0"/>
                    </a:moveTo>
                    <a:lnTo>
                      <a:pt x="794" y="28"/>
                    </a:lnTo>
                    <a:lnTo>
                      <a:pt x="936" y="0"/>
                    </a:lnTo>
                    <a:lnTo>
                      <a:pt x="993" y="57"/>
                    </a:lnTo>
                    <a:lnTo>
                      <a:pt x="936" y="227"/>
                    </a:lnTo>
                    <a:lnTo>
                      <a:pt x="993" y="369"/>
                    </a:lnTo>
                    <a:lnTo>
                      <a:pt x="908" y="454"/>
                    </a:lnTo>
                    <a:lnTo>
                      <a:pt x="936" y="539"/>
                    </a:lnTo>
                    <a:lnTo>
                      <a:pt x="936" y="794"/>
                    </a:lnTo>
                    <a:lnTo>
                      <a:pt x="964" y="879"/>
                    </a:lnTo>
                    <a:lnTo>
                      <a:pt x="993" y="879"/>
                    </a:lnTo>
                    <a:lnTo>
                      <a:pt x="1021" y="879"/>
                    </a:lnTo>
                    <a:lnTo>
                      <a:pt x="1049" y="964"/>
                    </a:lnTo>
                    <a:lnTo>
                      <a:pt x="1021" y="1021"/>
                    </a:lnTo>
                    <a:lnTo>
                      <a:pt x="1021" y="1134"/>
                    </a:lnTo>
                    <a:lnTo>
                      <a:pt x="1078" y="1247"/>
                    </a:lnTo>
                    <a:lnTo>
                      <a:pt x="964" y="1361"/>
                    </a:lnTo>
                    <a:lnTo>
                      <a:pt x="936" y="1474"/>
                    </a:lnTo>
                    <a:lnTo>
                      <a:pt x="879" y="1474"/>
                    </a:lnTo>
                    <a:lnTo>
                      <a:pt x="823" y="1503"/>
                    </a:lnTo>
                    <a:lnTo>
                      <a:pt x="766" y="1417"/>
                    </a:lnTo>
                    <a:lnTo>
                      <a:pt x="709" y="1417"/>
                    </a:lnTo>
                    <a:lnTo>
                      <a:pt x="681" y="1389"/>
                    </a:lnTo>
                    <a:lnTo>
                      <a:pt x="624" y="1276"/>
                    </a:lnTo>
                    <a:lnTo>
                      <a:pt x="681" y="1247"/>
                    </a:lnTo>
                    <a:lnTo>
                      <a:pt x="653" y="1134"/>
                    </a:lnTo>
                    <a:lnTo>
                      <a:pt x="624" y="1077"/>
                    </a:lnTo>
                    <a:lnTo>
                      <a:pt x="596" y="936"/>
                    </a:lnTo>
                    <a:lnTo>
                      <a:pt x="482" y="907"/>
                    </a:lnTo>
                    <a:lnTo>
                      <a:pt x="482" y="879"/>
                    </a:lnTo>
                    <a:lnTo>
                      <a:pt x="426" y="879"/>
                    </a:lnTo>
                    <a:lnTo>
                      <a:pt x="454" y="822"/>
                    </a:lnTo>
                    <a:lnTo>
                      <a:pt x="397" y="765"/>
                    </a:lnTo>
                    <a:lnTo>
                      <a:pt x="341" y="794"/>
                    </a:lnTo>
                    <a:lnTo>
                      <a:pt x="341" y="765"/>
                    </a:lnTo>
                    <a:lnTo>
                      <a:pt x="256" y="765"/>
                    </a:lnTo>
                    <a:lnTo>
                      <a:pt x="142" y="680"/>
                    </a:lnTo>
                    <a:lnTo>
                      <a:pt x="86" y="567"/>
                    </a:lnTo>
                    <a:lnTo>
                      <a:pt x="0" y="510"/>
                    </a:lnTo>
                    <a:lnTo>
                      <a:pt x="29" y="482"/>
                    </a:lnTo>
                    <a:lnTo>
                      <a:pt x="199" y="624"/>
                    </a:lnTo>
                    <a:lnTo>
                      <a:pt x="227" y="709"/>
                    </a:lnTo>
                    <a:lnTo>
                      <a:pt x="284" y="709"/>
                    </a:lnTo>
                    <a:lnTo>
                      <a:pt x="284" y="680"/>
                    </a:lnTo>
                    <a:lnTo>
                      <a:pt x="369" y="680"/>
                    </a:lnTo>
                    <a:lnTo>
                      <a:pt x="369" y="624"/>
                    </a:lnTo>
                    <a:lnTo>
                      <a:pt x="482" y="624"/>
                    </a:lnTo>
                    <a:lnTo>
                      <a:pt x="454" y="680"/>
                    </a:lnTo>
                    <a:lnTo>
                      <a:pt x="482" y="709"/>
                    </a:lnTo>
                    <a:lnTo>
                      <a:pt x="596" y="709"/>
                    </a:lnTo>
                    <a:lnTo>
                      <a:pt x="653" y="567"/>
                    </a:lnTo>
                    <a:lnTo>
                      <a:pt x="709" y="567"/>
                    </a:lnTo>
                    <a:lnTo>
                      <a:pt x="738" y="624"/>
                    </a:lnTo>
                    <a:lnTo>
                      <a:pt x="823" y="595"/>
                    </a:lnTo>
                    <a:lnTo>
                      <a:pt x="823" y="539"/>
                    </a:lnTo>
                    <a:lnTo>
                      <a:pt x="766" y="482"/>
                    </a:lnTo>
                    <a:lnTo>
                      <a:pt x="709" y="454"/>
                    </a:lnTo>
                    <a:lnTo>
                      <a:pt x="681" y="425"/>
                    </a:lnTo>
                    <a:lnTo>
                      <a:pt x="766" y="28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53" y="28"/>
                    </a:lnTo>
                    <a:lnTo>
                      <a:pt x="70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2444" y="4101"/>
                <a:ext cx="766" cy="1560"/>
              </a:xfrm>
              <a:custGeom>
                <a:avLst/>
                <a:gdLst>
                  <a:gd name="T0" fmla="*/ 85 w 766"/>
                  <a:gd name="T1" fmla="*/ 0 h 1560"/>
                  <a:gd name="T2" fmla="*/ 171 w 766"/>
                  <a:gd name="T3" fmla="*/ 57 h 1560"/>
                  <a:gd name="T4" fmla="*/ 227 w 766"/>
                  <a:gd name="T5" fmla="*/ 170 h 1560"/>
                  <a:gd name="T6" fmla="*/ 341 w 766"/>
                  <a:gd name="T7" fmla="*/ 255 h 1560"/>
                  <a:gd name="T8" fmla="*/ 426 w 766"/>
                  <a:gd name="T9" fmla="*/ 255 h 1560"/>
                  <a:gd name="T10" fmla="*/ 426 w 766"/>
                  <a:gd name="T11" fmla="*/ 284 h 1560"/>
                  <a:gd name="T12" fmla="*/ 482 w 766"/>
                  <a:gd name="T13" fmla="*/ 255 h 1560"/>
                  <a:gd name="T14" fmla="*/ 539 w 766"/>
                  <a:gd name="T15" fmla="*/ 312 h 1560"/>
                  <a:gd name="T16" fmla="*/ 511 w 766"/>
                  <a:gd name="T17" fmla="*/ 369 h 1560"/>
                  <a:gd name="T18" fmla="*/ 567 w 766"/>
                  <a:gd name="T19" fmla="*/ 369 h 1560"/>
                  <a:gd name="T20" fmla="*/ 567 w 766"/>
                  <a:gd name="T21" fmla="*/ 397 h 1560"/>
                  <a:gd name="T22" fmla="*/ 681 w 766"/>
                  <a:gd name="T23" fmla="*/ 426 h 1560"/>
                  <a:gd name="T24" fmla="*/ 709 w 766"/>
                  <a:gd name="T25" fmla="*/ 567 h 1560"/>
                  <a:gd name="T26" fmla="*/ 738 w 766"/>
                  <a:gd name="T27" fmla="*/ 624 h 1560"/>
                  <a:gd name="T28" fmla="*/ 766 w 766"/>
                  <a:gd name="T29" fmla="*/ 737 h 1560"/>
                  <a:gd name="T30" fmla="*/ 709 w 766"/>
                  <a:gd name="T31" fmla="*/ 766 h 1560"/>
                  <a:gd name="T32" fmla="*/ 596 w 766"/>
                  <a:gd name="T33" fmla="*/ 1078 h 1560"/>
                  <a:gd name="T34" fmla="*/ 596 w 766"/>
                  <a:gd name="T35" fmla="*/ 1191 h 1560"/>
                  <a:gd name="T36" fmla="*/ 567 w 766"/>
                  <a:gd name="T37" fmla="*/ 1219 h 1560"/>
                  <a:gd name="T38" fmla="*/ 567 w 766"/>
                  <a:gd name="T39" fmla="*/ 1248 h 1560"/>
                  <a:gd name="T40" fmla="*/ 596 w 766"/>
                  <a:gd name="T41" fmla="*/ 1333 h 1560"/>
                  <a:gd name="T42" fmla="*/ 511 w 766"/>
                  <a:gd name="T43" fmla="*/ 1333 h 1560"/>
                  <a:gd name="T44" fmla="*/ 482 w 766"/>
                  <a:gd name="T45" fmla="*/ 1361 h 1560"/>
                  <a:gd name="T46" fmla="*/ 454 w 766"/>
                  <a:gd name="T47" fmla="*/ 1474 h 1560"/>
                  <a:gd name="T48" fmla="*/ 312 w 766"/>
                  <a:gd name="T49" fmla="*/ 1560 h 1560"/>
                  <a:gd name="T50" fmla="*/ 256 w 766"/>
                  <a:gd name="T51" fmla="*/ 1531 h 1560"/>
                  <a:gd name="T52" fmla="*/ 256 w 766"/>
                  <a:gd name="T53" fmla="*/ 1446 h 1560"/>
                  <a:gd name="T54" fmla="*/ 284 w 766"/>
                  <a:gd name="T55" fmla="*/ 1361 h 1560"/>
                  <a:gd name="T56" fmla="*/ 284 w 766"/>
                  <a:gd name="T57" fmla="*/ 1304 h 1560"/>
                  <a:gd name="T58" fmla="*/ 114 w 766"/>
                  <a:gd name="T59" fmla="*/ 1191 h 1560"/>
                  <a:gd name="T60" fmla="*/ 57 w 766"/>
                  <a:gd name="T61" fmla="*/ 1106 h 1560"/>
                  <a:gd name="T62" fmla="*/ 57 w 766"/>
                  <a:gd name="T63" fmla="*/ 1049 h 1560"/>
                  <a:gd name="T64" fmla="*/ 0 w 766"/>
                  <a:gd name="T65" fmla="*/ 1021 h 1560"/>
                  <a:gd name="T66" fmla="*/ 0 w 766"/>
                  <a:gd name="T67" fmla="*/ 964 h 1560"/>
                  <a:gd name="T68" fmla="*/ 57 w 766"/>
                  <a:gd name="T69" fmla="*/ 964 h 1560"/>
                  <a:gd name="T70" fmla="*/ 142 w 766"/>
                  <a:gd name="T71" fmla="*/ 1021 h 1560"/>
                  <a:gd name="T72" fmla="*/ 227 w 766"/>
                  <a:gd name="T73" fmla="*/ 993 h 1560"/>
                  <a:gd name="T74" fmla="*/ 227 w 766"/>
                  <a:gd name="T75" fmla="*/ 879 h 1560"/>
                  <a:gd name="T76" fmla="*/ 171 w 766"/>
                  <a:gd name="T77" fmla="*/ 737 h 1560"/>
                  <a:gd name="T78" fmla="*/ 256 w 766"/>
                  <a:gd name="T79" fmla="*/ 624 h 1560"/>
                  <a:gd name="T80" fmla="*/ 142 w 766"/>
                  <a:gd name="T81" fmla="*/ 539 h 1560"/>
                  <a:gd name="T82" fmla="*/ 29 w 766"/>
                  <a:gd name="T83" fmla="*/ 426 h 1560"/>
                  <a:gd name="T84" fmla="*/ 57 w 766"/>
                  <a:gd name="T85" fmla="*/ 397 h 1560"/>
                  <a:gd name="T86" fmla="*/ 142 w 766"/>
                  <a:gd name="T87" fmla="*/ 426 h 1560"/>
                  <a:gd name="T88" fmla="*/ 171 w 766"/>
                  <a:gd name="T89" fmla="*/ 511 h 1560"/>
                  <a:gd name="T90" fmla="*/ 256 w 766"/>
                  <a:gd name="T91" fmla="*/ 454 h 1560"/>
                  <a:gd name="T92" fmla="*/ 227 w 766"/>
                  <a:gd name="T93" fmla="*/ 426 h 1560"/>
                  <a:gd name="T94" fmla="*/ 284 w 766"/>
                  <a:gd name="T95" fmla="*/ 369 h 1560"/>
                  <a:gd name="T96" fmla="*/ 284 w 766"/>
                  <a:gd name="T97" fmla="*/ 284 h 1560"/>
                  <a:gd name="T98" fmla="*/ 199 w 766"/>
                  <a:gd name="T99" fmla="*/ 227 h 1560"/>
                  <a:gd name="T100" fmla="*/ 171 w 766"/>
                  <a:gd name="T101" fmla="*/ 255 h 1560"/>
                  <a:gd name="T102" fmla="*/ 142 w 766"/>
                  <a:gd name="T103" fmla="*/ 227 h 1560"/>
                  <a:gd name="T104" fmla="*/ 171 w 766"/>
                  <a:gd name="T105" fmla="*/ 170 h 1560"/>
                  <a:gd name="T106" fmla="*/ 114 w 766"/>
                  <a:gd name="T107" fmla="*/ 142 h 1560"/>
                  <a:gd name="T108" fmla="*/ 114 w 766"/>
                  <a:gd name="T109" fmla="*/ 85 h 1560"/>
                  <a:gd name="T110" fmla="*/ 57 w 766"/>
                  <a:gd name="T111" fmla="*/ 85 h 1560"/>
                  <a:gd name="T112" fmla="*/ 57 w 766"/>
                  <a:gd name="T113" fmla="*/ 29 h 1560"/>
                  <a:gd name="T114" fmla="*/ 85 w 766"/>
                  <a:gd name="T115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1560">
                    <a:moveTo>
                      <a:pt x="85" y="0"/>
                    </a:moveTo>
                    <a:lnTo>
                      <a:pt x="171" y="57"/>
                    </a:lnTo>
                    <a:lnTo>
                      <a:pt x="227" y="170"/>
                    </a:lnTo>
                    <a:lnTo>
                      <a:pt x="341" y="255"/>
                    </a:lnTo>
                    <a:lnTo>
                      <a:pt x="426" y="255"/>
                    </a:lnTo>
                    <a:lnTo>
                      <a:pt x="426" y="284"/>
                    </a:lnTo>
                    <a:lnTo>
                      <a:pt x="482" y="255"/>
                    </a:lnTo>
                    <a:lnTo>
                      <a:pt x="539" y="312"/>
                    </a:lnTo>
                    <a:lnTo>
                      <a:pt x="511" y="369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81" y="426"/>
                    </a:lnTo>
                    <a:lnTo>
                      <a:pt x="709" y="567"/>
                    </a:lnTo>
                    <a:lnTo>
                      <a:pt x="738" y="624"/>
                    </a:lnTo>
                    <a:lnTo>
                      <a:pt x="766" y="737"/>
                    </a:lnTo>
                    <a:lnTo>
                      <a:pt x="709" y="766"/>
                    </a:lnTo>
                    <a:lnTo>
                      <a:pt x="596" y="1078"/>
                    </a:lnTo>
                    <a:lnTo>
                      <a:pt x="596" y="1191"/>
                    </a:lnTo>
                    <a:lnTo>
                      <a:pt x="567" y="1219"/>
                    </a:lnTo>
                    <a:lnTo>
                      <a:pt x="567" y="1248"/>
                    </a:lnTo>
                    <a:lnTo>
                      <a:pt x="596" y="1333"/>
                    </a:lnTo>
                    <a:lnTo>
                      <a:pt x="511" y="1333"/>
                    </a:lnTo>
                    <a:lnTo>
                      <a:pt x="482" y="1361"/>
                    </a:lnTo>
                    <a:lnTo>
                      <a:pt x="454" y="1474"/>
                    </a:lnTo>
                    <a:lnTo>
                      <a:pt x="312" y="1560"/>
                    </a:lnTo>
                    <a:lnTo>
                      <a:pt x="256" y="1531"/>
                    </a:lnTo>
                    <a:lnTo>
                      <a:pt x="256" y="1446"/>
                    </a:lnTo>
                    <a:lnTo>
                      <a:pt x="284" y="1361"/>
                    </a:lnTo>
                    <a:lnTo>
                      <a:pt x="284" y="1304"/>
                    </a:lnTo>
                    <a:lnTo>
                      <a:pt x="114" y="1191"/>
                    </a:lnTo>
                    <a:lnTo>
                      <a:pt x="57" y="1106"/>
                    </a:lnTo>
                    <a:lnTo>
                      <a:pt x="57" y="1049"/>
                    </a:lnTo>
                    <a:lnTo>
                      <a:pt x="0" y="1021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142" y="1021"/>
                    </a:lnTo>
                    <a:lnTo>
                      <a:pt x="227" y="993"/>
                    </a:lnTo>
                    <a:lnTo>
                      <a:pt x="227" y="879"/>
                    </a:lnTo>
                    <a:lnTo>
                      <a:pt x="171" y="737"/>
                    </a:lnTo>
                    <a:lnTo>
                      <a:pt x="256" y="624"/>
                    </a:lnTo>
                    <a:lnTo>
                      <a:pt x="142" y="539"/>
                    </a:lnTo>
                    <a:lnTo>
                      <a:pt x="29" y="426"/>
                    </a:lnTo>
                    <a:lnTo>
                      <a:pt x="57" y="397"/>
                    </a:lnTo>
                    <a:lnTo>
                      <a:pt x="142" y="426"/>
                    </a:lnTo>
                    <a:lnTo>
                      <a:pt x="171" y="511"/>
                    </a:lnTo>
                    <a:lnTo>
                      <a:pt x="256" y="454"/>
                    </a:lnTo>
                    <a:lnTo>
                      <a:pt x="227" y="426"/>
                    </a:lnTo>
                    <a:lnTo>
                      <a:pt x="284" y="369"/>
                    </a:lnTo>
                    <a:lnTo>
                      <a:pt x="284" y="284"/>
                    </a:lnTo>
                    <a:lnTo>
                      <a:pt x="199" y="227"/>
                    </a:lnTo>
                    <a:lnTo>
                      <a:pt x="171" y="255"/>
                    </a:lnTo>
                    <a:lnTo>
                      <a:pt x="142" y="227"/>
                    </a:lnTo>
                    <a:lnTo>
                      <a:pt x="171" y="170"/>
                    </a:lnTo>
                    <a:lnTo>
                      <a:pt x="114" y="142"/>
                    </a:lnTo>
                    <a:lnTo>
                      <a:pt x="114" y="85"/>
                    </a:lnTo>
                    <a:lnTo>
                      <a:pt x="57" y="85"/>
                    </a:lnTo>
                    <a:lnTo>
                      <a:pt x="57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1395" y="4527"/>
                <a:ext cx="1333" cy="1190"/>
              </a:xfrm>
              <a:custGeom>
                <a:avLst/>
                <a:gdLst>
                  <a:gd name="T0" fmla="*/ 1333 w 1333"/>
                  <a:gd name="T1" fmla="*/ 935 h 1190"/>
                  <a:gd name="T2" fmla="*/ 1163 w 1333"/>
                  <a:gd name="T3" fmla="*/ 765 h 1190"/>
                  <a:gd name="T4" fmla="*/ 1106 w 1333"/>
                  <a:gd name="T5" fmla="*/ 623 h 1190"/>
                  <a:gd name="T6" fmla="*/ 1049 w 1333"/>
                  <a:gd name="T7" fmla="*/ 538 h 1190"/>
                  <a:gd name="T8" fmla="*/ 1191 w 1333"/>
                  <a:gd name="T9" fmla="*/ 595 h 1190"/>
                  <a:gd name="T10" fmla="*/ 1276 w 1333"/>
                  <a:gd name="T11" fmla="*/ 453 h 1190"/>
                  <a:gd name="T12" fmla="*/ 1305 w 1333"/>
                  <a:gd name="T13" fmla="*/ 198 h 1190"/>
                  <a:gd name="T14" fmla="*/ 1078 w 1333"/>
                  <a:gd name="T15" fmla="*/ 0 h 1190"/>
                  <a:gd name="T16" fmla="*/ 1049 w 1333"/>
                  <a:gd name="T17" fmla="*/ 85 h 1190"/>
                  <a:gd name="T18" fmla="*/ 1191 w 1333"/>
                  <a:gd name="T19" fmla="*/ 255 h 1190"/>
                  <a:gd name="T20" fmla="*/ 1106 w 1333"/>
                  <a:gd name="T21" fmla="*/ 283 h 1190"/>
                  <a:gd name="T22" fmla="*/ 1049 w 1333"/>
                  <a:gd name="T23" fmla="*/ 311 h 1190"/>
                  <a:gd name="T24" fmla="*/ 1021 w 1333"/>
                  <a:gd name="T25" fmla="*/ 226 h 1190"/>
                  <a:gd name="T26" fmla="*/ 851 w 1333"/>
                  <a:gd name="T27" fmla="*/ 141 h 1190"/>
                  <a:gd name="T28" fmla="*/ 823 w 1333"/>
                  <a:gd name="T29" fmla="*/ 198 h 1190"/>
                  <a:gd name="T30" fmla="*/ 766 w 1333"/>
                  <a:gd name="T31" fmla="*/ 56 h 1190"/>
                  <a:gd name="T32" fmla="*/ 624 w 1333"/>
                  <a:gd name="T33" fmla="*/ 28 h 1190"/>
                  <a:gd name="T34" fmla="*/ 539 w 1333"/>
                  <a:gd name="T35" fmla="*/ 226 h 1190"/>
                  <a:gd name="T36" fmla="*/ 624 w 1333"/>
                  <a:gd name="T37" fmla="*/ 368 h 1190"/>
                  <a:gd name="T38" fmla="*/ 738 w 1333"/>
                  <a:gd name="T39" fmla="*/ 283 h 1190"/>
                  <a:gd name="T40" fmla="*/ 794 w 1333"/>
                  <a:gd name="T41" fmla="*/ 283 h 1190"/>
                  <a:gd name="T42" fmla="*/ 709 w 1333"/>
                  <a:gd name="T43" fmla="*/ 453 h 1190"/>
                  <a:gd name="T44" fmla="*/ 624 w 1333"/>
                  <a:gd name="T45" fmla="*/ 510 h 1190"/>
                  <a:gd name="T46" fmla="*/ 539 w 1333"/>
                  <a:gd name="T47" fmla="*/ 481 h 1190"/>
                  <a:gd name="T48" fmla="*/ 369 w 1333"/>
                  <a:gd name="T49" fmla="*/ 481 h 1190"/>
                  <a:gd name="T50" fmla="*/ 312 w 1333"/>
                  <a:gd name="T51" fmla="*/ 680 h 1190"/>
                  <a:gd name="T52" fmla="*/ 284 w 1333"/>
                  <a:gd name="T53" fmla="*/ 765 h 1190"/>
                  <a:gd name="T54" fmla="*/ 86 w 1333"/>
                  <a:gd name="T55" fmla="*/ 822 h 1190"/>
                  <a:gd name="T56" fmla="*/ 86 w 1333"/>
                  <a:gd name="T57" fmla="*/ 992 h 1190"/>
                  <a:gd name="T58" fmla="*/ 227 w 1333"/>
                  <a:gd name="T59" fmla="*/ 907 h 1190"/>
                  <a:gd name="T60" fmla="*/ 369 w 1333"/>
                  <a:gd name="T61" fmla="*/ 1020 h 1190"/>
                  <a:gd name="T62" fmla="*/ 482 w 1333"/>
                  <a:gd name="T63" fmla="*/ 992 h 1190"/>
                  <a:gd name="T64" fmla="*/ 681 w 1333"/>
                  <a:gd name="T65" fmla="*/ 1020 h 1190"/>
                  <a:gd name="T66" fmla="*/ 851 w 1333"/>
                  <a:gd name="T67" fmla="*/ 1020 h 1190"/>
                  <a:gd name="T68" fmla="*/ 1021 w 1333"/>
                  <a:gd name="T69" fmla="*/ 1190 h 1190"/>
                  <a:gd name="T70" fmla="*/ 1134 w 1333"/>
                  <a:gd name="T71" fmla="*/ 1020 h 1190"/>
                  <a:gd name="T72" fmla="*/ 1305 w 1333"/>
                  <a:gd name="T7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33" h="1190">
                    <a:moveTo>
                      <a:pt x="1305" y="1020"/>
                    </a:moveTo>
                    <a:lnTo>
                      <a:pt x="1333" y="935"/>
                    </a:lnTo>
                    <a:lnTo>
                      <a:pt x="1333" y="878"/>
                    </a:lnTo>
                    <a:lnTo>
                      <a:pt x="1163" y="765"/>
                    </a:lnTo>
                    <a:lnTo>
                      <a:pt x="1106" y="680"/>
                    </a:lnTo>
                    <a:lnTo>
                      <a:pt x="1106" y="623"/>
                    </a:lnTo>
                    <a:lnTo>
                      <a:pt x="1049" y="595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191" y="595"/>
                    </a:lnTo>
                    <a:lnTo>
                      <a:pt x="1276" y="567"/>
                    </a:lnTo>
                    <a:lnTo>
                      <a:pt x="1276" y="453"/>
                    </a:lnTo>
                    <a:lnTo>
                      <a:pt x="1220" y="311"/>
                    </a:lnTo>
                    <a:lnTo>
                      <a:pt x="1305" y="198"/>
                    </a:lnTo>
                    <a:lnTo>
                      <a:pt x="1191" y="113"/>
                    </a:lnTo>
                    <a:lnTo>
                      <a:pt x="1078" y="0"/>
                    </a:lnTo>
                    <a:lnTo>
                      <a:pt x="1049" y="28"/>
                    </a:lnTo>
                    <a:lnTo>
                      <a:pt x="1049" y="85"/>
                    </a:lnTo>
                    <a:lnTo>
                      <a:pt x="1106" y="85"/>
                    </a:lnTo>
                    <a:lnTo>
                      <a:pt x="1191" y="255"/>
                    </a:lnTo>
                    <a:lnTo>
                      <a:pt x="1106" y="226"/>
                    </a:lnTo>
                    <a:lnTo>
                      <a:pt x="1106" y="283"/>
                    </a:lnTo>
                    <a:lnTo>
                      <a:pt x="1049" y="255"/>
                    </a:lnTo>
                    <a:lnTo>
                      <a:pt x="1049" y="311"/>
                    </a:lnTo>
                    <a:lnTo>
                      <a:pt x="993" y="255"/>
                    </a:lnTo>
                    <a:lnTo>
                      <a:pt x="1021" y="226"/>
                    </a:lnTo>
                    <a:lnTo>
                      <a:pt x="879" y="85"/>
                    </a:lnTo>
                    <a:lnTo>
                      <a:pt x="851" y="141"/>
                    </a:lnTo>
                    <a:lnTo>
                      <a:pt x="879" y="198"/>
                    </a:lnTo>
                    <a:lnTo>
                      <a:pt x="823" y="198"/>
                    </a:lnTo>
                    <a:lnTo>
                      <a:pt x="823" y="56"/>
                    </a:lnTo>
                    <a:lnTo>
                      <a:pt x="766" y="56"/>
                    </a:lnTo>
                    <a:lnTo>
                      <a:pt x="738" y="28"/>
                    </a:lnTo>
                    <a:lnTo>
                      <a:pt x="624" y="28"/>
                    </a:lnTo>
                    <a:lnTo>
                      <a:pt x="482" y="170"/>
                    </a:lnTo>
                    <a:lnTo>
                      <a:pt x="539" y="226"/>
                    </a:lnTo>
                    <a:lnTo>
                      <a:pt x="624" y="226"/>
                    </a:lnTo>
                    <a:lnTo>
                      <a:pt x="624" y="368"/>
                    </a:lnTo>
                    <a:lnTo>
                      <a:pt x="709" y="340"/>
                    </a:lnTo>
                    <a:lnTo>
                      <a:pt x="738" y="283"/>
                    </a:lnTo>
                    <a:lnTo>
                      <a:pt x="823" y="255"/>
                    </a:lnTo>
                    <a:lnTo>
                      <a:pt x="794" y="283"/>
                    </a:lnTo>
                    <a:lnTo>
                      <a:pt x="794" y="368"/>
                    </a:lnTo>
                    <a:lnTo>
                      <a:pt x="709" y="453"/>
                    </a:lnTo>
                    <a:lnTo>
                      <a:pt x="738" y="481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539" y="481"/>
                    </a:lnTo>
                    <a:lnTo>
                      <a:pt x="426" y="538"/>
                    </a:lnTo>
                    <a:lnTo>
                      <a:pt x="369" y="481"/>
                    </a:lnTo>
                    <a:lnTo>
                      <a:pt x="284" y="595"/>
                    </a:lnTo>
                    <a:lnTo>
                      <a:pt x="312" y="680"/>
                    </a:lnTo>
                    <a:lnTo>
                      <a:pt x="284" y="708"/>
                    </a:lnTo>
                    <a:lnTo>
                      <a:pt x="284" y="765"/>
                    </a:lnTo>
                    <a:lnTo>
                      <a:pt x="199" y="822"/>
                    </a:lnTo>
                    <a:lnTo>
                      <a:pt x="86" y="822"/>
                    </a:lnTo>
                    <a:lnTo>
                      <a:pt x="0" y="878"/>
                    </a:lnTo>
                    <a:lnTo>
                      <a:pt x="86" y="992"/>
                    </a:lnTo>
                    <a:lnTo>
                      <a:pt x="142" y="992"/>
                    </a:lnTo>
                    <a:lnTo>
                      <a:pt x="227" y="907"/>
                    </a:lnTo>
                    <a:lnTo>
                      <a:pt x="284" y="992"/>
                    </a:lnTo>
                    <a:lnTo>
                      <a:pt x="369" y="1020"/>
                    </a:lnTo>
                    <a:lnTo>
                      <a:pt x="426" y="992"/>
                    </a:lnTo>
                    <a:lnTo>
                      <a:pt x="482" y="992"/>
                    </a:lnTo>
                    <a:lnTo>
                      <a:pt x="596" y="1048"/>
                    </a:lnTo>
                    <a:lnTo>
                      <a:pt x="681" y="1020"/>
                    </a:lnTo>
                    <a:lnTo>
                      <a:pt x="681" y="963"/>
                    </a:lnTo>
                    <a:lnTo>
                      <a:pt x="851" y="1020"/>
                    </a:lnTo>
                    <a:lnTo>
                      <a:pt x="936" y="1105"/>
                    </a:lnTo>
                    <a:lnTo>
                      <a:pt x="1021" y="1190"/>
                    </a:lnTo>
                    <a:lnTo>
                      <a:pt x="1106" y="1190"/>
                    </a:lnTo>
                    <a:lnTo>
                      <a:pt x="1134" y="1020"/>
                    </a:lnTo>
                    <a:lnTo>
                      <a:pt x="1248" y="992"/>
                    </a:lnTo>
                    <a:lnTo>
                      <a:pt x="1305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1452" y="4697"/>
                <a:ext cx="340" cy="368"/>
              </a:xfrm>
              <a:custGeom>
                <a:avLst/>
                <a:gdLst>
                  <a:gd name="T0" fmla="*/ 0 w 340"/>
                  <a:gd name="T1" fmla="*/ 198 h 368"/>
                  <a:gd name="T2" fmla="*/ 57 w 340"/>
                  <a:gd name="T3" fmla="*/ 255 h 368"/>
                  <a:gd name="T4" fmla="*/ 57 w 340"/>
                  <a:gd name="T5" fmla="*/ 311 h 368"/>
                  <a:gd name="T6" fmla="*/ 29 w 340"/>
                  <a:gd name="T7" fmla="*/ 311 h 368"/>
                  <a:gd name="T8" fmla="*/ 29 w 340"/>
                  <a:gd name="T9" fmla="*/ 368 h 368"/>
                  <a:gd name="T10" fmla="*/ 142 w 340"/>
                  <a:gd name="T11" fmla="*/ 340 h 368"/>
                  <a:gd name="T12" fmla="*/ 199 w 340"/>
                  <a:gd name="T13" fmla="*/ 255 h 368"/>
                  <a:gd name="T14" fmla="*/ 199 w 340"/>
                  <a:gd name="T15" fmla="*/ 170 h 368"/>
                  <a:gd name="T16" fmla="*/ 255 w 340"/>
                  <a:gd name="T17" fmla="*/ 141 h 368"/>
                  <a:gd name="T18" fmla="*/ 340 w 340"/>
                  <a:gd name="T19" fmla="*/ 170 h 368"/>
                  <a:gd name="T20" fmla="*/ 340 w 340"/>
                  <a:gd name="T21" fmla="*/ 113 h 368"/>
                  <a:gd name="T22" fmla="*/ 312 w 340"/>
                  <a:gd name="T23" fmla="*/ 85 h 368"/>
                  <a:gd name="T24" fmla="*/ 340 w 340"/>
                  <a:gd name="T25" fmla="*/ 56 h 368"/>
                  <a:gd name="T26" fmla="*/ 312 w 340"/>
                  <a:gd name="T27" fmla="*/ 0 h 368"/>
                  <a:gd name="T28" fmla="*/ 199 w 340"/>
                  <a:gd name="T29" fmla="*/ 28 h 368"/>
                  <a:gd name="T30" fmla="*/ 57 w 340"/>
                  <a:gd name="T31" fmla="*/ 113 h 368"/>
                  <a:gd name="T32" fmla="*/ 57 w 340"/>
                  <a:gd name="T33" fmla="*/ 170 h 368"/>
                  <a:gd name="T34" fmla="*/ 29 w 340"/>
                  <a:gd name="T35" fmla="*/ 170 h 368"/>
                  <a:gd name="T36" fmla="*/ 0 w 340"/>
                  <a:gd name="T37" fmla="*/ 19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68">
                    <a:moveTo>
                      <a:pt x="0" y="198"/>
                    </a:moveTo>
                    <a:lnTo>
                      <a:pt x="57" y="255"/>
                    </a:lnTo>
                    <a:lnTo>
                      <a:pt x="57" y="311"/>
                    </a:lnTo>
                    <a:lnTo>
                      <a:pt x="29" y="311"/>
                    </a:lnTo>
                    <a:lnTo>
                      <a:pt x="29" y="368"/>
                    </a:lnTo>
                    <a:lnTo>
                      <a:pt x="142" y="340"/>
                    </a:lnTo>
                    <a:lnTo>
                      <a:pt x="199" y="255"/>
                    </a:lnTo>
                    <a:lnTo>
                      <a:pt x="199" y="170"/>
                    </a:lnTo>
                    <a:lnTo>
                      <a:pt x="255" y="141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340" y="56"/>
                    </a:lnTo>
                    <a:lnTo>
                      <a:pt x="312" y="0"/>
                    </a:lnTo>
                    <a:lnTo>
                      <a:pt x="199" y="28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9" y="170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857" y="5094"/>
                <a:ext cx="1559" cy="878"/>
              </a:xfrm>
              <a:custGeom>
                <a:avLst/>
                <a:gdLst>
                  <a:gd name="T0" fmla="*/ 1559 w 1559"/>
                  <a:gd name="T1" fmla="*/ 623 h 878"/>
                  <a:gd name="T2" fmla="*/ 1389 w 1559"/>
                  <a:gd name="T3" fmla="*/ 453 h 878"/>
                  <a:gd name="T4" fmla="*/ 1219 w 1559"/>
                  <a:gd name="T5" fmla="*/ 396 h 878"/>
                  <a:gd name="T6" fmla="*/ 1219 w 1559"/>
                  <a:gd name="T7" fmla="*/ 425 h 878"/>
                  <a:gd name="T8" fmla="*/ 1219 w 1559"/>
                  <a:gd name="T9" fmla="*/ 453 h 878"/>
                  <a:gd name="T10" fmla="*/ 1134 w 1559"/>
                  <a:gd name="T11" fmla="*/ 481 h 878"/>
                  <a:gd name="T12" fmla="*/ 1020 w 1559"/>
                  <a:gd name="T13" fmla="*/ 425 h 878"/>
                  <a:gd name="T14" fmla="*/ 964 w 1559"/>
                  <a:gd name="T15" fmla="*/ 425 h 878"/>
                  <a:gd name="T16" fmla="*/ 907 w 1559"/>
                  <a:gd name="T17" fmla="*/ 453 h 878"/>
                  <a:gd name="T18" fmla="*/ 822 w 1559"/>
                  <a:gd name="T19" fmla="*/ 425 h 878"/>
                  <a:gd name="T20" fmla="*/ 765 w 1559"/>
                  <a:gd name="T21" fmla="*/ 340 h 878"/>
                  <a:gd name="T22" fmla="*/ 680 w 1559"/>
                  <a:gd name="T23" fmla="*/ 425 h 878"/>
                  <a:gd name="T24" fmla="*/ 624 w 1559"/>
                  <a:gd name="T25" fmla="*/ 425 h 878"/>
                  <a:gd name="T26" fmla="*/ 538 w 1559"/>
                  <a:gd name="T27" fmla="*/ 311 h 878"/>
                  <a:gd name="T28" fmla="*/ 624 w 1559"/>
                  <a:gd name="T29" fmla="*/ 255 h 878"/>
                  <a:gd name="T30" fmla="*/ 737 w 1559"/>
                  <a:gd name="T31" fmla="*/ 255 h 878"/>
                  <a:gd name="T32" fmla="*/ 822 w 1559"/>
                  <a:gd name="T33" fmla="*/ 198 h 878"/>
                  <a:gd name="T34" fmla="*/ 822 w 1559"/>
                  <a:gd name="T35" fmla="*/ 141 h 878"/>
                  <a:gd name="T36" fmla="*/ 850 w 1559"/>
                  <a:gd name="T37" fmla="*/ 113 h 878"/>
                  <a:gd name="T38" fmla="*/ 822 w 1559"/>
                  <a:gd name="T39" fmla="*/ 28 h 878"/>
                  <a:gd name="T40" fmla="*/ 737 w 1559"/>
                  <a:gd name="T41" fmla="*/ 28 h 878"/>
                  <a:gd name="T42" fmla="*/ 709 w 1559"/>
                  <a:gd name="T43" fmla="*/ 0 h 878"/>
                  <a:gd name="T44" fmla="*/ 624 w 1559"/>
                  <a:gd name="T45" fmla="*/ 0 h 878"/>
                  <a:gd name="T46" fmla="*/ 595 w 1559"/>
                  <a:gd name="T47" fmla="*/ 28 h 878"/>
                  <a:gd name="T48" fmla="*/ 595 w 1559"/>
                  <a:gd name="T49" fmla="*/ 56 h 878"/>
                  <a:gd name="T50" fmla="*/ 538 w 1559"/>
                  <a:gd name="T51" fmla="*/ 113 h 878"/>
                  <a:gd name="T52" fmla="*/ 482 w 1559"/>
                  <a:gd name="T53" fmla="*/ 85 h 878"/>
                  <a:gd name="T54" fmla="*/ 368 w 1559"/>
                  <a:gd name="T55" fmla="*/ 141 h 878"/>
                  <a:gd name="T56" fmla="*/ 198 w 1559"/>
                  <a:gd name="T57" fmla="*/ 170 h 878"/>
                  <a:gd name="T58" fmla="*/ 170 w 1559"/>
                  <a:gd name="T59" fmla="*/ 141 h 878"/>
                  <a:gd name="T60" fmla="*/ 85 w 1559"/>
                  <a:gd name="T61" fmla="*/ 226 h 878"/>
                  <a:gd name="T62" fmla="*/ 0 w 1559"/>
                  <a:gd name="T63" fmla="*/ 226 h 878"/>
                  <a:gd name="T64" fmla="*/ 0 w 1559"/>
                  <a:gd name="T65" fmla="*/ 255 h 878"/>
                  <a:gd name="T66" fmla="*/ 85 w 1559"/>
                  <a:gd name="T67" fmla="*/ 283 h 878"/>
                  <a:gd name="T68" fmla="*/ 113 w 1559"/>
                  <a:gd name="T69" fmla="*/ 311 h 878"/>
                  <a:gd name="T70" fmla="*/ 57 w 1559"/>
                  <a:gd name="T71" fmla="*/ 340 h 878"/>
                  <a:gd name="T72" fmla="*/ 113 w 1559"/>
                  <a:gd name="T73" fmla="*/ 425 h 878"/>
                  <a:gd name="T74" fmla="*/ 170 w 1559"/>
                  <a:gd name="T75" fmla="*/ 368 h 878"/>
                  <a:gd name="T76" fmla="*/ 227 w 1559"/>
                  <a:gd name="T77" fmla="*/ 396 h 878"/>
                  <a:gd name="T78" fmla="*/ 227 w 1559"/>
                  <a:gd name="T79" fmla="*/ 453 h 878"/>
                  <a:gd name="T80" fmla="*/ 198 w 1559"/>
                  <a:gd name="T81" fmla="*/ 481 h 878"/>
                  <a:gd name="T82" fmla="*/ 255 w 1559"/>
                  <a:gd name="T83" fmla="*/ 538 h 878"/>
                  <a:gd name="T84" fmla="*/ 198 w 1559"/>
                  <a:gd name="T85" fmla="*/ 623 h 878"/>
                  <a:gd name="T86" fmla="*/ 283 w 1559"/>
                  <a:gd name="T87" fmla="*/ 680 h 878"/>
                  <a:gd name="T88" fmla="*/ 482 w 1559"/>
                  <a:gd name="T89" fmla="*/ 680 h 878"/>
                  <a:gd name="T90" fmla="*/ 538 w 1559"/>
                  <a:gd name="T91" fmla="*/ 737 h 878"/>
                  <a:gd name="T92" fmla="*/ 567 w 1559"/>
                  <a:gd name="T93" fmla="*/ 708 h 878"/>
                  <a:gd name="T94" fmla="*/ 794 w 1559"/>
                  <a:gd name="T95" fmla="*/ 737 h 878"/>
                  <a:gd name="T96" fmla="*/ 935 w 1559"/>
                  <a:gd name="T97" fmla="*/ 822 h 878"/>
                  <a:gd name="T98" fmla="*/ 1105 w 1559"/>
                  <a:gd name="T99" fmla="*/ 878 h 878"/>
                  <a:gd name="T100" fmla="*/ 1134 w 1559"/>
                  <a:gd name="T101" fmla="*/ 850 h 878"/>
                  <a:gd name="T102" fmla="*/ 1162 w 1559"/>
                  <a:gd name="T103" fmla="*/ 793 h 878"/>
                  <a:gd name="T104" fmla="*/ 1276 w 1559"/>
                  <a:gd name="T105" fmla="*/ 822 h 878"/>
                  <a:gd name="T106" fmla="*/ 1332 w 1559"/>
                  <a:gd name="T107" fmla="*/ 793 h 878"/>
                  <a:gd name="T108" fmla="*/ 1361 w 1559"/>
                  <a:gd name="T109" fmla="*/ 793 h 878"/>
                  <a:gd name="T110" fmla="*/ 1446 w 1559"/>
                  <a:gd name="T111" fmla="*/ 793 h 878"/>
                  <a:gd name="T112" fmla="*/ 1502 w 1559"/>
                  <a:gd name="T113" fmla="*/ 680 h 878"/>
                  <a:gd name="T114" fmla="*/ 1559 w 1559"/>
                  <a:gd name="T115" fmla="*/ 623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59" h="878">
                    <a:moveTo>
                      <a:pt x="1559" y="623"/>
                    </a:moveTo>
                    <a:lnTo>
                      <a:pt x="1389" y="453"/>
                    </a:lnTo>
                    <a:lnTo>
                      <a:pt x="1219" y="396"/>
                    </a:lnTo>
                    <a:lnTo>
                      <a:pt x="1219" y="425"/>
                    </a:lnTo>
                    <a:lnTo>
                      <a:pt x="1219" y="453"/>
                    </a:lnTo>
                    <a:lnTo>
                      <a:pt x="1134" y="481"/>
                    </a:lnTo>
                    <a:lnTo>
                      <a:pt x="1020" y="425"/>
                    </a:lnTo>
                    <a:lnTo>
                      <a:pt x="964" y="425"/>
                    </a:lnTo>
                    <a:lnTo>
                      <a:pt x="907" y="453"/>
                    </a:lnTo>
                    <a:lnTo>
                      <a:pt x="822" y="425"/>
                    </a:lnTo>
                    <a:lnTo>
                      <a:pt x="765" y="340"/>
                    </a:lnTo>
                    <a:lnTo>
                      <a:pt x="680" y="425"/>
                    </a:lnTo>
                    <a:lnTo>
                      <a:pt x="624" y="425"/>
                    </a:lnTo>
                    <a:lnTo>
                      <a:pt x="538" y="311"/>
                    </a:lnTo>
                    <a:lnTo>
                      <a:pt x="624" y="255"/>
                    </a:lnTo>
                    <a:lnTo>
                      <a:pt x="737" y="255"/>
                    </a:lnTo>
                    <a:lnTo>
                      <a:pt x="822" y="198"/>
                    </a:lnTo>
                    <a:lnTo>
                      <a:pt x="822" y="141"/>
                    </a:lnTo>
                    <a:lnTo>
                      <a:pt x="850" y="113"/>
                    </a:lnTo>
                    <a:lnTo>
                      <a:pt x="822" y="28"/>
                    </a:lnTo>
                    <a:lnTo>
                      <a:pt x="737" y="28"/>
                    </a:lnTo>
                    <a:lnTo>
                      <a:pt x="709" y="0"/>
                    </a:lnTo>
                    <a:lnTo>
                      <a:pt x="624" y="0"/>
                    </a:lnTo>
                    <a:lnTo>
                      <a:pt x="595" y="28"/>
                    </a:lnTo>
                    <a:lnTo>
                      <a:pt x="595" y="56"/>
                    </a:lnTo>
                    <a:lnTo>
                      <a:pt x="538" y="113"/>
                    </a:lnTo>
                    <a:lnTo>
                      <a:pt x="482" y="85"/>
                    </a:lnTo>
                    <a:lnTo>
                      <a:pt x="368" y="141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85" y="226"/>
                    </a:lnTo>
                    <a:lnTo>
                      <a:pt x="0" y="226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3" y="311"/>
                    </a:lnTo>
                    <a:lnTo>
                      <a:pt x="57" y="340"/>
                    </a:lnTo>
                    <a:lnTo>
                      <a:pt x="113" y="425"/>
                    </a:lnTo>
                    <a:lnTo>
                      <a:pt x="170" y="368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198" y="481"/>
                    </a:lnTo>
                    <a:lnTo>
                      <a:pt x="255" y="538"/>
                    </a:lnTo>
                    <a:lnTo>
                      <a:pt x="198" y="623"/>
                    </a:lnTo>
                    <a:lnTo>
                      <a:pt x="283" y="680"/>
                    </a:lnTo>
                    <a:lnTo>
                      <a:pt x="482" y="680"/>
                    </a:lnTo>
                    <a:lnTo>
                      <a:pt x="538" y="737"/>
                    </a:lnTo>
                    <a:lnTo>
                      <a:pt x="567" y="708"/>
                    </a:lnTo>
                    <a:lnTo>
                      <a:pt x="794" y="737"/>
                    </a:lnTo>
                    <a:lnTo>
                      <a:pt x="935" y="822"/>
                    </a:lnTo>
                    <a:lnTo>
                      <a:pt x="1105" y="878"/>
                    </a:lnTo>
                    <a:lnTo>
                      <a:pt x="1134" y="850"/>
                    </a:lnTo>
                    <a:lnTo>
                      <a:pt x="1162" y="793"/>
                    </a:lnTo>
                    <a:lnTo>
                      <a:pt x="1276" y="822"/>
                    </a:lnTo>
                    <a:lnTo>
                      <a:pt x="1332" y="793"/>
                    </a:lnTo>
                    <a:lnTo>
                      <a:pt x="1361" y="793"/>
                    </a:lnTo>
                    <a:lnTo>
                      <a:pt x="1446" y="793"/>
                    </a:lnTo>
                    <a:lnTo>
                      <a:pt x="1502" y="680"/>
                    </a:lnTo>
                    <a:lnTo>
                      <a:pt x="1559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687" y="4640"/>
                <a:ext cx="822" cy="680"/>
              </a:xfrm>
              <a:custGeom>
                <a:avLst/>
                <a:gdLst>
                  <a:gd name="T0" fmla="*/ 794 w 822"/>
                  <a:gd name="T1" fmla="*/ 425 h 680"/>
                  <a:gd name="T2" fmla="*/ 794 w 822"/>
                  <a:gd name="T3" fmla="*/ 368 h 680"/>
                  <a:gd name="T4" fmla="*/ 822 w 822"/>
                  <a:gd name="T5" fmla="*/ 368 h 680"/>
                  <a:gd name="T6" fmla="*/ 822 w 822"/>
                  <a:gd name="T7" fmla="*/ 312 h 680"/>
                  <a:gd name="T8" fmla="*/ 765 w 822"/>
                  <a:gd name="T9" fmla="*/ 255 h 680"/>
                  <a:gd name="T10" fmla="*/ 708 w 822"/>
                  <a:gd name="T11" fmla="*/ 312 h 680"/>
                  <a:gd name="T12" fmla="*/ 623 w 822"/>
                  <a:gd name="T13" fmla="*/ 340 h 680"/>
                  <a:gd name="T14" fmla="*/ 623 w 822"/>
                  <a:gd name="T15" fmla="*/ 397 h 680"/>
                  <a:gd name="T16" fmla="*/ 567 w 822"/>
                  <a:gd name="T17" fmla="*/ 425 h 680"/>
                  <a:gd name="T18" fmla="*/ 510 w 822"/>
                  <a:gd name="T19" fmla="*/ 368 h 680"/>
                  <a:gd name="T20" fmla="*/ 453 w 822"/>
                  <a:gd name="T21" fmla="*/ 397 h 680"/>
                  <a:gd name="T22" fmla="*/ 340 w 822"/>
                  <a:gd name="T23" fmla="*/ 368 h 680"/>
                  <a:gd name="T24" fmla="*/ 312 w 822"/>
                  <a:gd name="T25" fmla="*/ 312 h 680"/>
                  <a:gd name="T26" fmla="*/ 368 w 822"/>
                  <a:gd name="T27" fmla="*/ 198 h 680"/>
                  <a:gd name="T28" fmla="*/ 340 w 822"/>
                  <a:gd name="T29" fmla="*/ 142 h 680"/>
                  <a:gd name="T30" fmla="*/ 397 w 822"/>
                  <a:gd name="T31" fmla="*/ 113 h 680"/>
                  <a:gd name="T32" fmla="*/ 368 w 822"/>
                  <a:gd name="T33" fmla="*/ 28 h 680"/>
                  <a:gd name="T34" fmla="*/ 255 w 822"/>
                  <a:gd name="T35" fmla="*/ 28 h 680"/>
                  <a:gd name="T36" fmla="*/ 283 w 822"/>
                  <a:gd name="T37" fmla="*/ 142 h 680"/>
                  <a:gd name="T38" fmla="*/ 255 w 822"/>
                  <a:gd name="T39" fmla="*/ 198 h 680"/>
                  <a:gd name="T40" fmla="*/ 198 w 822"/>
                  <a:gd name="T41" fmla="*/ 142 h 680"/>
                  <a:gd name="T42" fmla="*/ 170 w 822"/>
                  <a:gd name="T43" fmla="*/ 198 h 680"/>
                  <a:gd name="T44" fmla="*/ 170 w 822"/>
                  <a:gd name="T45" fmla="*/ 113 h 680"/>
                  <a:gd name="T46" fmla="*/ 113 w 822"/>
                  <a:gd name="T47" fmla="*/ 170 h 680"/>
                  <a:gd name="T48" fmla="*/ 113 w 822"/>
                  <a:gd name="T49" fmla="*/ 113 h 680"/>
                  <a:gd name="T50" fmla="*/ 198 w 822"/>
                  <a:gd name="T51" fmla="*/ 0 h 680"/>
                  <a:gd name="T52" fmla="*/ 56 w 822"/>
                  <a:gd name="T53" fmla="*/ 85 h 680"/>
                  <a:gd name="T54" fmla="*/ 0 w 822"/>
                  <a:gd name="T55" fmla="*/ 227 h 680"/>
                  <a:gd name="T56" fmla="*/ 141 w 822"/>
                  <a:gd name="T57" fmla="*/ 312 h 680"/>
                  <a:gd name="T58" fmla="*/ 113 w 822"/>
                  <a:gd name="T59" fmla="*/ 340 h 680"/>
                  <a:gd name="T60" fmla="*/ 141 w 822"/>
                  <a:gd name="T61" fmla="*/ 397 h 680"/>
                  <a:gd name="T62" fmla="*/ 28 w 822"/>
                  <a:gd name="T63" fmla="*/ 539 h 680"/>
                  <a:gd name="T64" fmla="*/ 85 w 822"/>
                  <a:gd name="T65" fmla="*/ 624 h 680"/>
                  <a:gd name="T66" fmla="*/ 170 w 822"/>
                  <a:gd name="T67" fmla="*/ 680 h 680"/>
                  <a:gd name="T68" fmla="*/ 255 w 822"/>
                  <a:gd name="T69" fmla="*/ 680 h 680"/>
                  <a:gd name="T70" fmla="*/ 340 w 822"/>
                  <a:gd name="T71" fmla="*/ 595 h 680"/>
                  <a:gd name="T72" fmla="*/ 368 w 822"/>
                  <a:gd name="T73" fmla="*/ 624 h 680"/>
                  <a:gd name="T74" fmla="*/ 538 w 822"/>
                  <a:gd name="T75" fmla="*/ 595 h 680"/>
                  <a:gd name="T76" fmla="*/ 652 w 822"/>
                  <a:gd name="T77" fmla="*/ 539 h 680"/>
                  <a:gd name="T78" fmla="*/ 708 w 822"/>
                  <a:gd name="T79" fmla="*/ 567 h 680"/>
                  <a:gd name="T80" fmla="*/ 765 w 822"/>
                  <a:gd name="T81" fmla="*/ 510 h 680"/>
                  <a:gd name="T82" fmla="*/ 765 w 822"/>
                  <a:gd name="T83" fmla="*/ 482 h 680"/>
                  <a:gd name="T84" fmla="*/ 794 w 822"/>
                  <a:gd name="T85" fmla="*/ 454 h 680"/>
                  <a:gd name="T86" fmla="*/ 708 w 822"/>
                  <a:gd name="T87" fmla="*/ 425 h 680"/>
                  <a:gd name="T88" fmla="*/ 737 w 822"/>
                  <a:gd name="T89" fmla="*/ 397 h 680"/>
                  <a:gd name="T90" fmla="*/ 794 w 822"/>
                  <a:gd name="T91" fmla="*/ 425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22" h="680">
                    <a:moveTo>
                      <a:pt x="794" y="425"/>
                    </a:moveTo>
                    <a:lnTo>
                      <a:pt x="794" y="368"/>
                    </a:lnTo>
                    <a:lnTo>
                      <a:pt x="822" y="368"/>
                    </a:lnTo>
                    <a:lnTo>
                      <a:pt x="822" y="312"/>
                    </a:lnTo>
                    <a:lnTo>
                      <a:pt x="765" y="255"/>
                    </a:lnTo>
                    <a:lnTo>
                      <a:pt x="708" y="312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567" y="425"/>
                    </a:lnTo>
                    <a:lnTo>
                      <a:pt x="510" y="368"/>
                    </a:lnTo>
                    <a:lnTo>
                      <a:pt x="453" y="397"/>
                    </a:lnTo>
                    <a:lnTo>
                      <a:pt x="340" y="368"/>
                    </a:lnTo>
                    <a:lnTo>
                      <a:pt x="312" y="312"/>
                    </a:lnTo>
                    <a:lnTo>
                      <a:pt x="368" y="198"/>
                    </a:lnTo>
                    <a:lnTo>
                      <a:pt x="340" y="142"/>
                    </a:lnTo>
                    <a:lnTo>
                      <a:pt x="397" y="113"/>
                    </a:lnTo>
                    <a:lnTo>
                      <a:pt x="368" y="28"/>
                    </a:lnTo>
                    <a:lnTo>
                      <a:pt x="255" y="28"/>
                    </a:lnTo>
                    <a:lnTo>
                      <a:pt x="283" y="142"/>
                    </a:lnTo>
                    <a:lnTo>
                      <a:pt x="255" y="198"/>
                    </a:lnTo>
                    <a:lnTo>
                      <a:pt x="198" y="142"/>
                    </a:lnTo>
                    <a:lnTo>
                      <a:pt x="170" y="198"/>
                    </a:lnTo>
                    <a:lnTo>
                      <a:pt x="170" y="113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56" y="85"/>
                    </a:lnTo>
                    <a:lnTo>
                      <a:pt x="0" y="227"/>
                    </a:lnTo>
                    <a:lnTo>
                      <a:pt x="141" y="312"/>
                    </a:lnTo>
                    <a:lnTo>
                      <a:pt x="113" y="340"/>
                    </a:lnTo>
                    <a:lnTo>
                      <a:pt x="141" y="397"/>
                    </a:lnTo>
                    <a:lnTo>
                      <a:pt x="28" y="539"/>
                    </a:lnTo>
                    <a:lnTo>
                      <a:pt x="85" y="624"/>
                    </a:lnTo>
                    <a:lnTo>
                      <a:pt x="170" y="680"/>
                    </a:lnTo>
                    <a:lnTo>
                      <a:pt x="255" y="680"/>
                    </a:lnTo>
                    <a:lnTo>
                      <a:pt x="340" y="595"/>
                    </a:lnTo>
                    <a:lnTo>
                      <a:pt x="368" y="624"/>
                    </a:lnTo>
                    <a:lnTo>
                      <a:pt x="538" y="595"/>
                    </a:lnTo>
                    <a:lnTo>
                      <a:pt x="652" y="539"/>
                    </a:lnTo>
                    <a:lnTo>
                      <a:pt x="708" y="567"/>
                    </a:lnTo>
                    <a:lnTo>
                      <a:pt x="765" y="510"/>
                    </a:lnTo>
                    <a:lnTo>
                      <a:pt x="765" y="482"/>
                    </a:lnTo>
                    <a:lnTo>
                      <a:pt x="794" y="454"/>
                    </a:lnTo>
                    <a:lnTo>
                      <a:pt x="708" y="425"/>
                    </a:lnTo>
                    <a:lnTo>
                      <a:pt x="737" y="397"/>
                    </a:lnTo>
                    <a:lnTo>
                      <a:pt x="794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1278951" y="614363"/>
              <a:ext cx="9443025" cy="8565257"/>
              <a:chOff x="1278951" y="614363"/>
              <a:chExt cx="9443025" cy="8565257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6649946" y="2413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016355" y="88718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199481" y="7526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278951" y="78318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4939152" y="7082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498175" y="3308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748432" y="52380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063368" y="42084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734087" y="2175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332009" y="1509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676095" y="3933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043841" y="614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766938" y="3237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72601" y="21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9979465" y="38279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137340" y="81654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885082" y="6648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28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90613" y="165100"/>
            <a:ext cx="10979150" cy="9315450"/>
            <a:chOff x="1090613" y="165100"/>
            <a:chExt cx="10979150" cy="9315450"/>
          </a:xfrm>
        </p:grpSpPr>
        <p:grpSp>
          <p:nvGrpSpPr>
            <p:cNvPr id="10977" name="Group 737"/>
            <p:cNvGrpSpPr>
              <a:grpSpLocks/>
            </p:cNvGrpSpPr>
            <p:nvPr/>
          </p:nvGrpSpPr>
          <p:grpSpPr bwMode="auto">
            <a:xfrm>
              <a:off x="1090613" y="165100"/>
              <a:ext cx="10979150" cy="9315450"/>
              <a:chOff x="687" y="104"/>
              <a:chExt cx="6916" cy="5868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5506" y="1380"/>
                <a:ext cx="2097" cy="2097"/>
              </a:xfrm>
              <a:custGeom>
                <a:avLst/>
                <a:gdLst>
                  <a:gd name="T0" fmla="*/ 1304 w 2098"/>
                  <a:gd name="T1" fmla="*/ 113 h 2098"/>
                  <a:gd name="T2" fmla="*/ 1049 w 2098"/>
                  <a:gd name="T3" fmla="*/ 170 h 2098"/>
                  <a:gd name="T4" fmla="*/ 907 w 2098"/>
                  <a:gd name="T5" fmla="*/ 340 h 2098"/>
                  <a:gd name="T6" fmla="*/ 737 w 2098"/>
                  <a:gd name="T7" fmla="*/ 510 h 2098"/>
                  <a:gd name="T8" fmla="*/ 624 w 2098"/>
                  <a:gd name="T9" fmla="*/ 510 h 2098"/>
                  <a:gd name="T10" fmla="*/ 284 w 2098"/>
                  <a:gd name="T11" fmla="*/ 397 h 2098"/>
                  <a:gd name="T12" fmla="*/ 170 w 2098"/>
                  <a:gd name="T13" fmla="*/ 510 h 2098"/>
                  <a:gd name="T14" fmla="*/ 170 w 2098"/>
                  <a:gd name="T15" fmla="*/ 623 h 2098"/>
                  <a:gd name="T16" fmla="*/ 199 w 2098"/>
                  <a:gd name="T17" fmla="*/ 850 h 2098"/>
                  <a:gd name="T18" fmla="*/ 227 w 2098"/>
                  <a:gd name="T19" fmla="*/ 935 h 2098"/>
                  <a:gd name="T20" fmla="*/ 227 w 2098"/>
                  <a:gd name="T21" fmla="*/ 1020 h 2098"/>
                  <a:gd name="T22" fmla="*/ 114 w 2098"/>
                  <a:gd name="T23" fmla="*/ 1304 h 2098"/>
                  <a:gd name="T24" fmla="*/ 85 w 2098"/>
                  <a:gd name="T25" fmla="*/ 1474 h 2098"/>
                  <a:gd name="T26" fmla="*/ 57 w 2098"/>
                  <a:gd name="T27" fmla="*/ 1616 h 2098"/>
                  <a:gd name="T28" fmla="*/ 85 w 2098"/>
                  <a:gd name="T29" fmla="*/ 1729 h 2098"/>
                  <a:gd name="T30" fmla="*/ 142 w 2098"/>
                  <a:gd name="T31" fmla="*/ 1956 h 2098"/>
                  <a:gd name="T32" fmla="*/ 255 w 2098"/>
                  <a:gd name="T33" fmla="*/ 1956 h 2098"/>
                  <a:gd name="T34" fmla="*/ 397 w 2098"/>
                  <a:gd name="T35" fmla="*/ 2069 h 2098"/>
                  <a:gd name="T36" fmla="*/ 510 w 2098"/>
                  <a:gd name="T37" fmla="*/ 1984 h 2098"/>
                  <a:gd name="T38" fmla="*/ 737 w 2098"/>
                  <a:gd name="T39" fmla="*/ 1927 h 2098"/>
                  <a:gd name="T40" fmla="*/ 879 w 2098"/>
                  <a:gd name="T41" fmla="*/ 1786 h 2098"/>
                  <a:gd name="T42" fmla="*/ 1134 w 2098"/>
                  <a:gd name="T43" fmla="*/ 1786 h 2098"/>
                  <a:gd name="T44" fmla="*/ 1191 w 2098"/>
                  <a:gd name="T45" fmla="*/ 1899 h 2098"/>
                  <a:gd name="T46" fmla="*/ 1474 w 2098"/>
                  <a:gd name="T47" fmla="*/ 1842 h 2098"/>
                  <a:gd name="T48" fmla="*/ 1588 w 2098"/>
                  <a:gd name="T49" fmla="*/ 1786 h 2098"/>
                  <a:gd name="T50" fmla="*/ 1758 w 2098"/>
                  <a:gd name="T51" fmla="*/ 1757 h 2098"/>
                  <a:gd name="T52" fmla="*/ 1900 w 2098"/>
                  <a:gd name="T53" fmla="*/ 1701 h 2098"/>
                  <a:gd name="T54" fmla="*/ 2098 w 2098"/>
                  <a:gd name="T55" fmla="*/ 1502 h 2098"/>
                  <a:gd name="T56" fmla="*/ 1985 w 2098"/>
                  <a:gd name="T57" fmla="*/ 1304 h 2098"/>
                  <a:gd name="T58" fmla="*/ 2041 w 2098"/>
                  <a:gd name="T59" fmla="*/ 1162 h 2098"/>
                  <a:gd name="T60" fmla="*/ 1871 w 2098"/>
                  <a:gd name="T61" fmla="*/ 1020 h 2098"/>
                  <a:gd name="T62" fmla="*/ 1900 w 2098"/>
                  <a:gd name="T63" fmla="*/ 879 h 2098"/>
                  <a:gd name="T64" fmla="*/ 1673 w 2098"/>
                  <a:gd name="T65" fmla="*/ 737 h 2098"/>
                  <a:gd name="T66" fmla="*/ 1588 w 2098"/>
                  <a:gd name="T67" fmla="*/ 567 h 2098"/>
                  <a:gd name="T68" fmla="*/ 1588 w 2098"/>
                  <a:gd name="T69" fmla="*/ 255 h 2098"/>
                  <a:gd name="T70" fmla="*/ 1758 w 2098"/>
                  <a:gd name="T71" fmla="*/ 8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98" h="2098">
                    <a:moveTo>
                      <a:pt x="1673" y="0"/>
                    </a:moveTo>
                    <a:lnTo>
                      <a:pt x="1304" y="113"/>
                    </a:lnTo>
                    <a:lnTo>
                      <a:pt x="1248" y="113"/>
                    </a:lnTo>
                    <a:lnTo>
                      <a:pt x="1049" y="170"/>
                    </a:lnTo>
                    <a:lnTo>
                      <a:pt x="992" y="340"/>
                    </a:lnTo>
                    <a:lnTo>
                      <a:pt x="907" y="340"/>
                    </a:lnTo>
                    <a:lnTo>
                      <a:pt x="766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624" y="510"/>
                    </a:lnTo>
                    <a:lnTo>
                      <a:pt x="510" y="425"/>
                    </a:lnTo>
                    <a:lnTo>
                      <a:pt x="284" y="397"/>
                    </a:lnTo>
                    <a:lnTo>
                      <a:pt x="199" y="453"/>
                    </a:lnTo>
                    <a:lnTo>
                      <a:pt x="170" y="510"/>
                    </a:lnTo>
                    <a:lnTo>
                      <a:pt x="199" y="595"/>
                    </a:lnTo>
                    <a:lnTo>
                      <a:pt x="170" y="623"/>
                    </a:lnTo>
                    <a:lnTo>
                      <a:pt x="199" y="737"/>
                    </a:lnTo>
                    <a:lnTo>
                      <a:pt x="199" y="850"/>
                    </a:lnTo>
                    <a:lnTo>
                      <a:pt x="255" y="850"/>
                    </a:lnTo>
                    <a:lnTo>
                      <a:pt x="227" y="935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85" y="1134"/>
                    </a:lnTo>
                    <a:lnTo>
                      <a:pt x="114" y="1304"/>
                    </a:lnTo>
                    <a:lnTo>
                      <a:pt x="57" y="1417"/>
                    </a:lnTo>
                    <a:lnTo>
                      <a:pt x="85" y="1474"/>
                    </a:lnTo>
                    <a:lnTo>
                      <a:pt x="57" y="1559"/>
                    </a:lnTo>
                    <a:lnTo>
                      <a:pt x="57" y="1616"/>
                    </a:lnTo>
                    <a:lnTo>
                      <a:pt x="29" y="1644"/>
                    </a:lnTo>
                    <a:lnTo>
                      <a:pt x="85" y="1729"/>
                    </a:lnTo>
                    <a:lnTo>
                      <a:pt x="0" y="1899"/>
                    </a:lnTo>
                    <a:lnTo>
                      <a:pt x="142" y="1956"/>
                    </a:lnTo>
                    <a:lnTo>
                      <a:pt x="199" y="1927"/>
                    </a:lnTo>
                    <a:lnTo>
                      <a:pt x="255" y="1956"/>
                    </a:lnTo>
                    <a:lnTo>
                      <a:pt x="369" y="1956"/>
                    </a:lnTo>
                    <a:lnTo>
                      <a:pt x="397" y="2069"/>
                    </a:lnTo>
                    <a:lnTo>
                      <a:pt x="454" y="2098"/>
                    </a:lnTo>
                    <a:lnTo>
                      <a:pt x="510" y="1984"/>
                    </a:lnTo>
                    <a:lnTo>
                      <a:pt x="539" y="1871"/>
                    </a:lnTo>
                    <a:lnTo>
                      <a:pt x="737" y="1927"/>
                    </a:lnTo>
                    <a:lnTo>
                      <a:pt x="851" y="1871"/>
                    </a:lnTo>
                    <a:lnTo>
                      <a:pt x="879" y="1786"/>
                    </a:lnTo>
                    <a:lnTo>
                      <a:pt x="992" y="1871"/>
                    </a:lnTo>
                    <a:lnTo>
                      <a:pt x="1134" y="1786"/>
                    </a:lnTo>
                    <a:lnTo>
                      <a:pt x="1163" y="1814"/>
                    </a:lnTo>
                    <a:lnTo>
                      <a:pt x="1191" y="1899"/>
                    </a:lnTo>
                    <a:lnTo>
                      <a:pt x="1361" y="1842"/>
                    </a:lnTo>
                    <a:lnTo>
                      <a:pt x="1474" y="1842"/>
                    </a:lnTo>
                    <a:lnTo>
                      <a:pt x="1531" y="1729"/>
                    </a:lnTo>
                    <a:lnTo>
                      <a:pt x="1588" y="1786"/>
                    </a:lnTo>
                    <a:lnTo>
                      <a:pt x="1701" y="1729"/>
                    </a:lnTo>
                    <a:lnTo>
                      <a:pt x="1758" y="1757"/>
                    </a:lnTo>
                    <a:lnTo>
                      <a:pt x="1871" y="1786"/>
                    </a:lnTo>
                    <a:lnTo>
                      <a:pt x="1900" y="1701"/>
                    </a:lnTo>
                    <a:lnTo>
                      <a:pt x="1928" y="1559"/>
                    </a:lnTo>
                    <a:lnTo>
                      <a:pt x="2098" y="1502"/>
                    </a:lnTo>
                    <a:lnTo>
                      <a:pt x="2098" y="1389"/>
                    </a:lnTo>
                    <a:lnTo>
                      <a:pt x="1985" y="1304"/>
                    </a:lnTo>
                    <a:lnTo>
                      <a:pt x="2041" y="1247"/>
                    </a:lnTo>
                    <a:lnTo>
                      <a:pt x="2041" y="1162"/>
                    </a:lnTo>
                    <a:lnTo>
                      <a:pt x="1928" y="1020"/>
                    </a:lnTo>
                    <a:lnTo>
                      <a:pt x="1871" y="1020"/>
                    </a:lnTo>
                    <a:lnTo>
                      <a:pt x="1843" y="992"/>
                    </a:lnTo>
                    <a:lnTo>
                      <a:pt x="1900" y="879"/>
                    </a:lnTo>
                    <a:lnTo>
                      <a:pt x="1701" y="794"/>
                    </a:lnTo>
                    <a:lnTo>
                      <a:pt x="1673" y="737"/>
                    </a:lnTo>
                    <a:lnTo>
                      <a:pt x="1701" y="623"/>
                    </a:lnTo>
                    <a:lnTo>
                      <a:pt x="1588" y="567"/>
                    </a:lnTo>
                    <a:lnTo>
                      <a:pt x="1588" y="340"/>
                    </a:lnTo>
                    <a:lnTo>
                      <a:pt x="1588" y="255"/>
                    </a:lnTo>
                    <a:lnTo>
                      <a:pt x="1730" y="170"/>
                    </a:lnTo>
                    <a:lnTo>
                      <a:pt x="1758" y="85"/>
                    </a:lnTo>
                    <a:lnTo>
                      <a:pt x="167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5393" y="926"/>
                <a:ext cx="1361" cy="964"/>
              </a:xfrm>
              <a:custGeom>
                <a:avLst/>
                <a:gdLst>
                  <a:gd name="T0" fmla="*/ 312 w 1361"/>
                  <a:gd name="T1" fmla="*/ 907 h 964"/>
                  <a:gd name="T2" fmla="*/ 397 w 1361"/>
                  <a:gd name="T3" fmla="*/ 851 h 964"/>
                  <a:gd name="T4" fmla="*/ 623 w 1361"/>
                  <a:gd name="T5" fmla="*/ 879 h 964"/>
                  <a:gd name="T6" fmla="*/ 737 w 1361"/>
                  <a:gd name="T7" fmla="*/ 964 h 964"/>
                  <a:gd name="T8" fmla="*/ 794 w 1361"/>
                  <a:gd name="T9" fmla="*/ 936 h 964"/>
                  <a:gd name="T10" fmla="*/ 850 w 1361"/>
                  <a:gd name="T11" fmla="*/ 964 h 964"/>
                  <a:gd name="T12" fmla="*/ 879 w 1361"/>
                  <a:gd name="T13" fmla="*/ 879 h 964"/>
                  <a:gd name="T14" fmla="*/ 1020 w 1361"/>
                  <a:gd name="T15" fmla="*/ 794 h 964"/>
                  <a:gd name="T16" fmla="*/ 1105 w 1361"/>
                  <a:gd name="T17" fmla="*/ 794 h 964"/>
                  <a:gd name="T18" fmla="*/ 1162 w 1361"/>
                  <a:gd name="T19" fmla="*/ 624 h 964"/>
                  <a:gd name="T20" fmla="*/ 1361 w 1361"/>
                  <a:gd name="T21" fmla="*/ 567 h 964"/>
                  <a:gd name="T22" fmla="*/ 1304 w 1361"/>
                  <a:gd name="T23" fmla="*/ 539 h 964"/>
                  <a:gd name="T24" fmla="*/ 1332 w 1361"/>
                  <a:gd name="T25" fmla="*/ 454 h 964"/>
                  <a:gd name="T26" fmla="*/ 1276 w 1361"/>
                  <a:gd name="T27" fmla="*/ 397 h 964"/>
                  <a:gd name="T28" fmla="*/ 1077 w 1361"/>
                  <a:gd name="T29" fmla="*/ 312 h 964"/>
                  <a:gd name="T30" fmla="*/ 1105 w 1361"/>
                  <a:gd name="T31" fmla="*/ 284 h 964"/>
                  <a:gd name="T32" fmla="*/ 1020 w 1361"/>
                  <a:gd name="T33" fmla="*/ 199 h 964"/>
                  <a:gd name="T34" fmla="*/ 850 w 1361"/>
                  <a:gd name="T35" fmla="*/ 114 h 964"/>
                  <a:gd name="T36" fmla="*/ 822 w 1361"/>
                  <a:gd name="T37" fmla="*/ 28 h 964"/>
                  <a:gd name="T38" fmla="*/ 737 w 1361"/>
                  <a:gd name="T39" fmla="*/ 28 h 964"/>
                  <a:gd name="T40" fmla="*/ 680 w 1361"/>
                  <a:gd name="T41" fmla="*/ 85 h 964"/>
                  <a:gd name="T42" fmla="*/ 623 w 1361"/>
                  <a:gd name="T43" fmla="*/ 57 h 964"/>
                  <a:gd name="T44" fmla="*/ 567 w 1361"/>
                  <a:gd name="T45" fmla="*/ 85 h 964"/>
                  <a:gd name="T46" fmla="*/ 510 w 1361"/>
                  <a:gd name="T47" fmla="*/ 57 h 964"/>
                  <a:gd name="T48" fmla="*/ 482 w 1361"/>
                  <a:gd name="T49" fmla="*/ 0 h 964"/>
                  <a:gd name="T50" fmla="*/ 425 w 1361"/>
                  <a:gd name="T51" fmla="*/ 28 h 964"/>
                  <a:gd name="T52" fmla="*/ 340 w 1361"/>
                  <a:gd name="T53" fmla="*/ 142 h 964"/>
                  <a:gd name="T54" fmla="*/ 255 w 1361"/>
                  <a:gd name="T55" fmla="*/ 142 h 964"/>
                  <a:gd name="T56" fmla="*/ 227 w 1361"/>
                  <a:gd name="T57" fmla="*/ 199 h 964"/>
                  <a:gd name="T58" fmla="*/ 0 w 1361"/>
                  <a:gd name="T59" fmla="*/ 227 h 964"/>
                  <a:gd name="T60" fmla="*/ 0 w 1361"/>
                  <a:gd name="T61" fmla="*/ 312 h 964"/>
                  <a:gd name="T62" fmla="*/ 56 w 1361"/>
                  <a:gd name="T63" fmla="*/ 397 h 964"/>
                  <a:gd name="T64" fmla="*/ 0 w 1361"/>
                  <a:gd name="T65" fmla="*/ 454 h 964"/>
                  <a:gd name="T66" fmla="*/ 85 w 1361"/>
                  <a:gd name="T67" fmla="*/ 539 h 964"/>
                  <a:gd name="T68" fmla="*/ 227 w 1361"/>
                  <a:gd name="T69" fmla="*/ 539 h 964"/>
                  <a:gd name="T70" fmla="*/ 227 w 1361"/>
                  <a:gd name="T71" fmla="*/ 595 h 964"/>
                  <a:gd name="T72" fmla="*/ 170 w 1361"/>
                  <a:gd name="T73" fmla="*/ 681 h 964"/>
                  <a:gd name="T74" fmla="*/ 198 w 1361"/>
                  <a:gd name="T75" fmla="*/ 737 h 964"/>
                  <a:gd name="T76" fmla="*/ 255 w 1361"/>
                  <a:gd name="T77" fmla="*/ 879 h 964"/>
                  <a:gd name="T78" fmla="*/ 312 w 1361"/>
                  <a:gd name="T79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964">
                    <a:moveTo>
                      <a:pt x="312" y="907"/>
                    </a:moveTo>
                    <a:lnTo>
                      <a:pt x="397" y="851"/>
                    </a:lnTo>
                    <a:lnTo>
                      <a:pt x="623" y="879"/>
                    </a:lnTo>
                    <a:lnTo>
                      <a:pt x="737" y="964"/>
                    </a:lnTo>
                    <a:lnTo>
                      <a:pt x="794" y="936"/>
                    </a:lnTo>
                    <a:lnTo>
                      <a:pt x="850" y="964"/>
                    </a:lnTo>
                    <a:lnTo>
                      <a:pt x="879" y="879"/>
                    </a:lnTo>
                    <a:lnTo>
                      <a:pt x="1020" y="794"/>
                    </a:lnTo>
                    <a:lnTo>
                      <a:pt x="1105" y="794"/>
                    </a:lnTo>
                    <a:lnTo>
                      <a:pt x="1162" y="624"/>
                    </a:lnTo>
                    <a:lnTo>
                      <a:pt x="1361" y="567"/>
                    </a:lnTo>
                    <a:lnTo>
                      <a:pt x="1304" y="539"/>
                    </a:lnTo>
                    <a:lnTo>
                      <a:pt x="1332" y="454"/>
                    </a:lnTo>
                    <a:lnTo>
                      <a:pt x="1276" y="397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1020" y="199"/>
                    </a:lnTo>
                    <a:lnTo>
                      <a:pt x="850" y="114"/>
                    </a:lnTo>
                    <a:lnTo>
                      <a:pt x="822" y="28"/>
                    </a:lnTo>
                    <a:lnTo>
                      <a:pt x="737" y="28"/>
                    </a:lnTo>
                    <a:lnTo>
                      <a:pt x="680" y="85"/>
                    </a:lnTo>
                    <a:lnTo>
                      <a:pt x="623" y="57"/>
                    </a:lnTo>
                    <a:lnTo>
                      <a:pt x="567" y="85"/>
                    </a:lnTo>
                    <a:lnTo>
                      <a:pt x="510" y="57"/>
                    </a:lnTo>
                    <a:lnTo>
                      <a:pt x="482" y="0"/>
                    </a:lnTo>
                    <a:lnTo>
                      <a:pt x="425" y="28"/>
                    </a:lnTo>
                    <a:lnTo>
                      <a:pt x="340" y="142"/>
                    </a:lnTo>
                    <a:lnTo>
                      <a:pt x="255" y="142"/>
                    </a:lnTo>
                    <a:lnTo>
                      <a:pt x="227" y="199"/>
                    </a:lnTo>
                    <a:lnTo>
                      <a:pt x="0" y="227"/>
                    </a:lnTo>
                    <a:lnTo>
                      <a:pt x="0" y="312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85" y="539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170" y="681"/>
                    </a:lnTo>
                    <a:lnTo>
                      <a:pt x="198" y="737"/>
                    </a:lnTo>
                    <a:lnTo>
                      <a:pt x="255" y="879"/>
                    </a:lnTo>
                    <a:lnTo>
                      <a:pt x="312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3493" y="2712"/>
                <a:ext cx="1758" cy="1304"/>
              </a:xfrm>
              <a:custGeom>
                <a:avLst/>
                <a:gdLst>
                  <a:gd name="T0" fmla="*/ 1333 w 1758"/>
                  <a:gd name="T1" fmla="*/ 1304 h 1304"/>
                  <a:gd name="T2" fmla="*/ 1106 w 1758"/>
                  <a:gd name="T3" fmla="*/ 1191 h 1304"/>
                  <a:gd name="T4" fmla="*/ 1021 w 1758"/>
                  <a:gd name="T5" fmla="*/ 1191 h 1304"/>
                  <a:gd name="T6" fmla="*/ 936 w 1758"/>
                  <a:gd name="T7" fmla="*/ 1162 h 1304"/>
                  <a:gd name="T8" fmla="*/ 908 w 1758"/>
                  <a:gd name="T9" fmla="*/ 1077 h 1304"/>
                  <a:gd name="T10" fmla="*/ 794 w 1758"/>
                  <a:gd name="T11" fmla="*/ 1049 h 1304"/>
                  <a:gd name="T12" fmla="*/ 766 w 1758"/>
                  <a:gd name="T13" fmla="*/ 1106 h 1304"/>
                  <a:gd name="T14" fmla="*/ 709 w 1758"/>
                  <a:gd name="T15" fmla="*/ 1077 h 1304"/>
                  <a:gd name="T16" fmla="*/ 681 w 1758"/>
                  <a:gd name="T17" fmla="*/ 1049 h 1304"/>
                  <a:gd name="T18" fmla="*/ 681 w 1758"/>
                  <a:gd name="T19" fmla="*/ 992 h 1304"/>
                  <a:gd name="T20" fmla="*/ 624 w 1758"/>
                  <a:gd name="T21" fmla="*/ 936 h 1304"/>
                  <a:gd name="T22" fmla="*/ 624 w 1758"/>
                  <a:gd name="T23" fmla="*/ 851 h 1304"/>
                  <a:gd name="T24" fmla="*/ 511 w 1758"/>
                  <a:gd name="T25" fmla="*/ 652 h 1304"/>
                  <a:gd name="T26" fmla="*/ 426 w 1758"/>
                  <a:gd name="T27" fmla="*/ 652 h 1304"/>
                  <a:gd name="T28" fmla="*/ 426 w 1758"/>
                  <a:gd name="T29" fmla="*/ 567 h 1304"/>
                  <a:gd name="T30" fmla="*/ 284 w 1758"/>
                  <a:gd name="T31" fmla="*/ 397 h 1304"/>
                  <a:gd name="T32" fmla="*/ 284 w 1758"/>
                  <a:gd name="T33" fmla="*/ 312 h 1304"/>
                  <a:gd name="T34" fmla="*/ 0 w 1758"/>
                  <a:gd name="T35" fmla="*/ 29 h 1304"/>
                  <a:gd name="T36" fmla="*/ 29 w 1758"/>
                  <a:gd name="T37" fmla="*/ 0 h 1304"/>
                  <a:gd name="T38" fmla="*/ 142 w 1758"/>
                  <a:gd name="T39" fmla="*/ 29 h 1304"/>
                  <a:gd name="T40" fmla="*/ 170 w 1758"/>
                  <a:gd name="T41" fmla="*/ 85 h 1304"/>
                  <a:gd name="T42" fmla="*/ 227 w 1758"/>
                  <a:gd name="T43" fmla="*/ 85 h 1304"/>
                  <a:gd name="T44" fmla="*/ 227 w 1758"/>
                  <a:gd name="T45" fmla="*/ 142 h 1304"/>
                  <a:gd name="T46" fmla="*/ 341 w 1758"/>
                  <a:gd name="T47" fmla="*/ 142 h 1304"/>
                  <a:gd name="T48" fmla="*/ 369 w 1758"/>
                  <a:gd name="T49" fmla="*/ 170 h 1304"/>
                  <a:gd name="T50" fmla="*/ 482 w 1758"/>
                  <a:gd name="T51" fmla="*/ 199 h 1304"/>
                  <a:gd name="T52" fmla="*/ 539 w 1758"/>
                  <a:gd name="T53" fmla="*/ 142 h 1304"/>
                  <a:gd name="T54" fmla="*/ 596 w 1758"/>
                  <a:gd name="T55" fmla="*/ 199 h 1304"/>
                  <a:gd name="T56" fmla="*/ 596 w 1758"/>
                  <a:gd name="T57" fmla="*/ 255 h 1304"/>
                  <a:gd name="T58" fmla="*/ 567 w 1758"/>
                  <a:gd name="T59" fmla="*/ 284 h 1304"/>
                  <a:gd name="T60" fmla="*/ 652 w 1758"/>
                  <a:gd name="T61" fmla="*/ 397 h 1304"/>
                  <a:gd name="T62" fmla="*/ 709 w 1758"/>
                  <a:gd name="T63" fmla="*/ 340 h 1304"/>
                  <a:gd name="T64" fmla="*/ 737 w 1758"/>
                  <a:gd name="T65" fmla="*/ 227 h 1304"/>
                  <a:gd name="T66" fmla="*/ 822 w 1758"/>
                  <a:gd name="T67" fmla="*/ 199 h 1304"/>
                  <a:gd name="T68" fmla="*/ 851 w 1758"/>
                  <a:gd name="T69" fmla="*/ 114 h 1304"/>
                  <a:gd name="T70" fmla="*/ 993 w 1758"/>
                  <a:gd name="T71" fmla="*/ 85 h 1304"/>
                  <a:gd name="T72" fmla="*/ 1219 w 1758"/>
                  <a:gd name="T73" fmla="*/ 199 h 1304"/>
                  <a:gd name="T74" fmla="*/ 1248 w 1758"/>
                  <a:gd name="T75" fmla="*/ 255 h 1304"/>
                  <a:gd name="T76" fmla="*/ 1248 w 1758"/>
                  <a:gd name="T77" fmla="*/ 284 h 1304"/>
                  <a:gd name="T78" fmla="*/ 1361 w 1758"/>
                  <a:gd name="T79" fmla="*/ 340 h 1304"/>
                  <a:gd name="T80" fmla="*/ 1446 w 1758"/>
                  <a:gd name="T81" fmla="*/ 284 h 1304"/>
                  <a:gd name="T82" fmla="*/ 1503 w 1758"/>
                  <a:gd name="T83" fmla="*/ 340 h 1304"/>
                  <a:gd name="T84" fmla="*/ 1531 w 1758"/>
                  <a:gd name="T85" fmla="*/ 312 h 1304"/>
                  <a:gd name="T86" fmla="*/ 1588 w 1758"/>
                  <a:gd name="T87" fmla="*/ 340 h 1304"/>
                  <a:gd name="T88" fmla="*/ 1645 w 1758"/>
                  <a:gd name="T89" fmla="*/ 312 h 1304"/>
                  <a:gd name="T90" fmla="*/ 1701 w 1758"/>
                  <a:gd name="T91" fmla="*/ 369 h 1304"/>
                  <a:gd name="T92" fmla="*/ 1673 w 1758"/>
                  <a:gd name="T93" fmla="*/ 397 h 1304"/>
                  <a:gd name="T94" fmla="*/ 1701 w 1758"/>
                  <a:gd name="T95" fmla="*/ 425 h 1304"/>
                  <a:gd name="T96" fmla="*/ 1701 w 1758"/>
                  <a:gd name="T97" fmla="*/ 482 h 1304"/>
                  <a:gd name="T98" fmla="*/ 1758 w 1758"/>
                  <a:gd name="T99" fmla="*/ 539 h 1304"/>
                  <a:gd name="T100" fmla="*/ 1673 w 1758"/>
                  <a:gd name="T101" fmla="*/ 624 h 1304"/>
                  <a:gd name="T102" fmla="*/ 1588 w 1758"/>
                  <a:gd name="T103" fmla="*/ 624 h 1304"/>
                  <a:gd name="T104" fmla="*/ 1531 w 1758"/>
                  <a:gd name="T105" fmla="*/ 681 h 1304"/>
                  <a:gd name="T106" fmla="*/ 1531 w 1758"/>
                  <a:gd name="T107" fmla="*/ 737 h 1304"/>
                  <a:gd name="T108" fmla="*/ 1560 w 1758"/>
                  <a:gd name="T109" fmla="*/ 794 h 1304"/>
                  <a:gd name="T110" fmla="*/ 1560 w 1758"/>
                  <a:gd name="T111" fmla="*/ 992 h 1304"/>
                  <a:gd name="T112" fmla="*/ 1418 w 1758"/>
                  <a:gd name="T113" fmla="*/ 1106 h 1304"/>
                  <a:gd name="T114" fmla="*/ 1418 w 1758"/>
                  <a:gd name="T115" fmla="*/ 1162 h 1304"/>
                  <a:gd name="T116" fmla="*/ 1446 w 1758"/>
                  <a:gd name="T117" fmla="*/ 1191 h 1304"/>
                  <a:gd name="T118" fmla="*/ 1333 w 1758"/>
                  <a:gd name="T119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8" h="1304">
                    <a:moveTo>
                      <a:pt x="1333" y="1304"/>
                    </a:moveTo>
                    <a:lnTo>
                      <a:pt x="1106" y="1191"/>
                    </a:lnTo>
                    <a:lnTo>
                      <a:pt x="1021" y="1191"/>
                    </a:lnTo>
                    <a:lnTo>
                      <a:pt x="936" y="1162"/>
                    </a:lnTo>
                    <a:lnTo>
                      <a:pt x="908" y="1077"/>
                    </a:lnTo>
                    <a:lnTo>
                      <a:pt x="794" y="1049"/>
                    </a:lnTo>
                    <a:lnTo>
                      <a:pt x="766" y="1106"/>
                    </a:lnTo>
                    <a:lnTo>
                      <a:pt x="709" y="1077"/>
                    </a:lnTo>
                    <a:lnTo>
                      <a:pt x="681" y="1049"/>
                    </a:lnTo>
                    <a:lnTo>
                      <a:pt x="681" y="992"/>
                    </a:lnTo>
                    <a:lnTo>
                      <a:pt x="624" y="936"/>
                    </a:lnTo>
                    <a:lnTo>
                      <a:pt x="624" y="851"/>
                    </a:lnTo>
                    <a:lnTo>
                      <a:pt x="511" y="652"/>
                    </a:lnTo>
                    <a:lnTo>
                      <a:pt x="426" y="652"/>
                    </a:lnTo>
                    <a:lnTo>
                      <a:pt x="426" y="567"/>
                    </a:lnTo>
                    <a:lnTo>
                      <a:pt x="284" y="397"/>
                    </a:lnTo>
                    <a:lnTo>
                      <a:pt x="284" y="312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42" y="29"/>
                    </a:lnTo>
                    <a:lnTo>
                      <a:pt x="170" y="85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341" y="142"/>
                    </a:lnTo>
                    <a:lnTo>
                      <a:pt x="369" y="170"/>
                    </a:lnTo>
                    <a:lnTo>
                      <a:pt x="482" y="199"/>
                    </a:lnTo>
                    <a:lnTo>
                      <a:pt x="539" y="142"/>
                    </a:lnTo>
                    <a:lnTo>
                      <a:pt x="596" y="199"/>
                    </a:lnTo>
                    <a:lnTo>
                      <a:pt x="596" y="255"/>
                    </a:lnTo>
                    <a:lnTo>
                      <a:pt x="567" y="284"/>
                    </a:lnTo>
                    <a:lnTo>
                      <a:pt x="652" y="397"/>
                    </a:lnTo>
                    <a:lnTo>
                      <a:pt x="709" y="340"/>
                    </a:lnTo>
                    <a:lnTo>
                      <a:pt x="737" y="227"/>
                    </a:lnTo>
                    <a:lnTo>
                      <a:pt x="822" y="199"/>
                    </a:lnTo>
                    <a:lnTo>
                      <a:pt x="851" y="114"/>
                    </a:lnTo>
                    <a:lnTo>
                      <a:pt x="993" y="85"/>
                    </a:lnTo>
                    <a:lnTo>
                      <a:pt x="1219" y="199"/>
                    </a:lnTo>
                    <a:lnTo>
                      <a:pt x="1248" y="255"/>
                    </a:lnTo>
                    <a:lnTo>
                      <a:pt x="1248" y="284"/>
                    </a:lnTo>
                    <a:lnTo>
                      <a:pt x="1361" y="340"/>
                    </a:lnTo>
                    <a:lnTo>
                      <a:pt x="1446" y="284"/>
                    </a:lnTo>
                    <a:lnTo>
                      <a:pt x="1503" y="340"/>
                    </a:lnTo>
                    <a:lnTo>
                      <a:pt x="1531" y="312"/>
                    </a:lnTo>
                    <a:lnTo>
                      <a:pt x="1588" y="340"/>
                    </a:lnTo>
                    <a:lnTo>
                      <a:pt x="1645" y="312"/>
                    </a:lnTo>
                    <a:lnTo>
                      <a:pt x="1701" y="369"/>
                    </a:lnTo>
                    <a:lnTo>
                      <a:pt x="1673" y="397"/>
                    </a:lnTo>
                    <a:lnTo>
                      <a:pt x="1701" y="425"/>
                    </a:lnTo>
                    <a:lnTo>
                      <a:pt x="1701" y="482"/>
                    </a:lnTo>
                    <a:lnTo>
                      <a:pt x="1758" y="539"/>
                    </a:lnTo>
                    <a:lnTo>
                      <a:pt x="1673" y="624"/>
                    </a:lnTo>
                    <a:lnTo>
                      <a:pt x="1588" y="624"/>
                    </a:lnTo>
                    <a:lnTo>
                      <a:pt x="1531" y="681"/>
                    </a:lnTo>
                    <a:lnTo>
                      <a:pt x="1531" y="737"/>
                    </a:lnTo>
                    <a:lnTo>
                      <a:pt x="1560" y="794"/>
                    </a:lnTo>
                    <a:lnTo>
                      <a:pt x="1560" y="992"/>
                    </a:lnTo>
                    <a:lnTo>
                      <a:pt x="1418" y="1106"/>
                    </a:lnTo>
                    <a:lnTo>
                      <a:pt x="1418" y="1162"/>
                    </a:lnTo>
                    <a:lnTo>
                      <a:pt x="1446" y="1191"/>
                    </a:lnTo>
                    <a:lnTo>
                      <a:pt x="1333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522" y="2259"/>
                <a:ext cx="1587" cy="850"/>
              </a:xfrm>
              <a:custGeom>
                <a:avLst/>
                <a:gdLst>
                  <a:gd name="T0" fmla="*/ 1587 w 1587"/>
                  <a:gd name="T1" fmla="*/ 113 h 850"/>
                  <a:gd name="T2" fmla="*/ 1587 w 1587"/>
                  <a:gd name="T3" fmla="*/ 141 h 850"/>
                  <a:gd name="T4" fmla="*/ 1531 w 1587"/>
                  <a:gd name="T5" fmla="*/ 170 h 850"/>
                  <a:gd name="T6" fmla="*/ 1474 w 1587"/>
                  <a:gd name="T7" fmla="*/ 170 h 850"/>
                  <a:gd name="T8" fmla="*/ 1474 w 1587"/>
                  <a:gd name="T9" fmla="*/ 198 h 850"/>
                  <a:gd name="T10" fmla="*/ 1502 w 1587"/>
                  <a:gd name="T11" fmla="*/ 226 h 850"/>
                  <a:gd name="T12" fmla="*/ 1446 w 1587"/>
                  <a:gd name="T13" fmla="*/ 311 h 850"/>
                  <a:gd name="T14" fmla="*/ 1446 w 1587"/>
                  <a:gd name="T15" fmla="*/ 340 h 850"/>
                  <a:gd name="T16" fmla="*/ 1417 w 1587"/>
                  <a:gd name="T17" fmla="*/ 482 h 850"/>
                  <a:gd name="T18" fmla="*/ 1304 w 1587"/>
                  <a:gd name="T19" fmla="*/ 510 h 850"/>
                  <a:gd name="T20" fmla="*/ 1190 w 1587"/>
                  <a:gd name="T21" fmla="*/ 652 h 850"/>
                  <a:gd name="T22" fmla="*/ 964 w 1587"/>
                  <a:gd name="T23" fmla="*/ 538 h 850"/>
                  <a:gd name="T24" fmla="*/ 822 w 1587"/>
                  <a:gd name="T25" fmla="*/ 567 h 850"/>
                  <a:gd name="T26" fmla="*/ 793 w 1587"/>
                  <a:gd name="T27" fmla="*/ 652 h 850"/>
                  <a:gd name="T28" fmla="*/ 708 w 1587"/>
                  <a:gd name="T29" fmla="*/ 680 h 850"/>
                  <a:gd name="T30" fmla="*/ 680 w 1587"/>
                  <a:gd name="T31" fmla="*/ 793 h 850"/>
                  <a:gd name="T32" fmla="*/ 623 w 1587"/>
                  <a:gd name="T33" fmla="*/ 850 h 850"/>
                  <a:gd name="T34" fmla="*/ 538 w 1587"/>
                  <a:gd name="T35" fmla="*/ 737 h 850"/>
                  <a:gd name="T36" fmla="*/ 567 w 1587"/>
                  <a:gd name="T37" fmla="*/ 708 h 850"/>
                  <a:gd name="T38" fmla="*/ 567 w 1587"/>
                  <a:gd name="T39" fmla="*/ 652 h 850"/>
                  <a:gd name="T40" fmla="*/ 510 w 1587"/>
                  <a:gd name="T41" fmla="*/ 595 h 850"/>
                  <a:gd name="T42" fmla="*/ 453 w 1587"/>
                  <a:gd name="T43" fmla="*/ 652 h 850"/>
                  <a:gd name="T44" fmla="*/ 340 w 1587"/>
                  <a:gd name="T45" fmla="*/ 623 h 850"/>
                  <a:gd name="T46" fmla="*/ 312 w 1587"/>
                  <a:gd name="T47" fmla="*/ 595 h 850"/>
                  <a:gd name="T48" fmla="*/ 198 w 1587"/>
                  <a:gd name="T49" fmla="*/ 595 h 850"/>
                  <a:gd name="T50" fmla="*/ 198 w 1587"/>
                  <a:gd name="T51" fmla="*/ 538 h 850"/>
                  <a:gd name="T52" fmla="*/ 141 w 1587"/>
                  <a:gd name="T53" fmla="*/ 538 h 850"/>
                  <a:gd name="T54" fmla="*/ 113 w 1587"/>
                  <a:gd name="T55" fmla="*/ 482 h 850"/>
                  <a:gd name="T56" fmla="*/ 0 w 1587"/>
                  <a:gd name="T57" fmla="*/ 453 h 850"/>
                  <a:gd name="T58" fmla="*/ 28 w 1587"/>
                  <a:gd name="T59" fmla="*/ 283 h 850"/>
                  <a:gd name="T60" fmla="*/ 113 w 1587"/>
                  <a:gd name="T61" fmla="*/ 255 h 850"/>
                  <a:gd name="T62" fmla="*/ 170 w 1587"/>
                  <a:gd name="T63" fmla="*/ 198 h 850"/>
                  <a:gd name="T64" fmla="*/ 255 w 1587"/>
                  <a:gd name="T65" fmla="*/ 198 h 850"/>
                  <a:gd name="T66" fmla="*/ 312 w 1587"/>
                  <a:gd name="T67" fmla="*/ 141 h 850"/>
                  <a:gd name="T68" fmla="*/ 368 w 1587"/>
                  <a:gd name="T69" fmla="*/ 198 h 850"/>
                  <a:gd name="T70" fmla="*/ 538 w 1587"/>
                  <a:gd name="T71" fmla="*/ 198 h 850"/>
                  <a:gd name="T72" fmla="*/ 567 w 1587"/>
                  <a:gd name="T73" fmla="*/ 113 h 850"/>
                  <a:gd name="T74" fmla="*/ 623 w 1587"/>
                  <a:gd name="T75" fmla="*/ 56 h 850"/>
                  <a:gd name="T76" fmla="*/ 680 w 1587"/>
                  <a:gd name="T77" fmla="*/ 85 h 850"/>
                  <a:gd name="T78" fmla="*/ 765 w 1587"/>
                  <a:gd name="T79" fmla="*/ 56 h 850"/>
                  <a:gd name="T80" fmla="*/ 793 w 1587"/>
                  <a:gd name="T81" fmla="*/ 85 h 850"/>
                  <a:gd name="T82" fmla="*/ 964 w 1587"/>
                  <a:gd name="T83" fmla="*/ 113 h 850"/>
                  <a:gd name="T84" fmla="*/ 1049 w 1587"/>
                  <a:gd name="T85" fmla="*/ 85 h 850"/>
                  <a:gd name="T86" fmla="*/ 1105 w 1587"/>
                  <a:gd name="T87" fmla="*/ 0 h 850"/>
                  <a:gd name="T88" fmla="*/ 1162 w 1587"/>
                  <a:gd name="T89" fmla="*/ 0 h 850"/>
                  <a:gd name="T90" fmla="*/ 1162 w 1587"/>
                  <a:gd name="T91" fmla="*/ 28 h 850"/>
                  <a:gd name="T92" fmla="*/ 1247 w 1587"/>
                  <a:gd name="T93" fmla="*/ 56 h 850"/>
                  <a:gd name="T94" fmla="*/ 1332 w 1587"/>
                  <a:gd name="T95" fmla="*/ 0 h 850"/>
                  <a:gd name="T96" fmla="*/ 1446 w 1587"/>
                  <a:gd name="T97" fmla="*/ 28 h 850"/>
                  <a:gd name="T98" fmla="*/ 1502 w 1587"/>
                  <a:gd name="T99" fmla="*/ 85 h 850"/>
                  <a:gd name="T100" fmla="*/ 1587 w 1587"/>
                  <a:gd name="T101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7" h="850">
                    <a:moveTo>
                      <a:pt x="1587" y="113"/>
                    </a:moveTo>
                    <a:lnTo>
                      <a:pt x="1587" y="141"/>
                    </a:lnTo>
                    <a:lnTo>
                      <a:pt x="1531" y="170"/>
                    </a:lnTo>
                    <a:lnTo>
                      <a:pt x="1474" y="170"/>
                    </a:lnTo>
                    <a:lnTo>
                      <a:pt x="1474" y="198"/>
                    </a:lnTo>
                    <a:lnTo>
                      <a:pt x="1502" y="226"/>
                    </a:lnTo>
                    <a:lnTo>
                      <a:pt x="1446" y="311"/>
                    </a:lnTo>
                    <a:lnTo>
                      <a:pt x="1446" y="340"/>
                    </a:lnTo>
                    <a:lnTo>
                      <a:pt x="1417" y="482"/>
                    </a:lnTo>
                    <a:lnTo>
                      <a:pt x="1304" y="510"/>
                    </a:lnTo>
                    <a:lnTo>
                      <a:pt x="1190" y="652"/>
                    </a:lnTo>
                    <a:lnTo>
                      <a:pt x="964" y="538"/>
                    </a:lnTo>
                    <a:lnTo>
                      <a:pt x="822" y="567"/>
                    </a:lnTo>
                    <a:lnTo>
                      <a:pt x="793" y="652"/>
                    </a:lnTo>
                    <a:lnTo>
                      <a:pt x="708" y="680"/>
                    </a:lnTo>
                    <a:lnTo>
                      <a:pt x="680" y="793"/>
                    </a:lnTo>
                    <a:lnTo>
                      <a:pt x="623" y="850"/>
                    </a:lnTo>
                    <a:lnTo>
                      <a:pt x="538" y="737"/>
                    </a:lnTo>
                    <a:lnTo>
                      <a:pt x="567" y="708"/>
                    </a:lnTo>
                    <a:lnTo>
                      <a:pt x="567" y="652"/>
                    </a:lnTo>
                    <a:lnTo>
                      <a:pt x="510" y="595"/>
                    </a:lnTo>
                    <a:lnTo>
                      <a:pt x="453" y="652"/>
                    </a:lnTo>
                    <a:lnTo>
                      <a:pt x="340" y="623"/>
                    </a:lnTo>
                    <a:lnTo>
                      <a:pt x="312" y="595"/>
                    </a:lnTo>
                    <a:lnTo>
                      <a:pt x="198" y="595"/>
                    </a:lnTo>
                    <a:lnTo>
                      <a:pt x="198" y="538"/>
                    </a:lnTo>
                    <a:lnTo>
                      <a:pt x="141" y="538"/>
                    </a:lnTo>
                    <a:lnTo>
                      <a:pt x="113" y="482"/>
                    </a:lnTo>
                    <a:lnTo>
                      <a:pt x="0" y="453"/>
                    </a:lnTo>
                    <a:lnTo>
                      <a:pt x="28" y="283"/>
                    </a:lnTo>
                    <a:lnTo>
                      <a:pt x="113" y="255"/>
                    </a:lnTo>
                    <a:lnTo>
                      <a:pt x="170" y="198"/>
                    </a:lnTo>
                    <a:lnTo>
                      <a:pt x="255" y="198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538" y="198"/>
                    </a:lnTo>
                    <a:lnTo>
                      <a:pt x="567" y="113"/>
                    </a:lnTo>
                    <a:lnTo>
                      <a:pt x="623" y="56"/>
                    </a:lnTo>
                    <a:lnTo>
                      <a:pt x="680" y="85"/>
                    </a:lnTo>
                    <a:lnTo>
                      <a:pt x="765" y="56"/>
                    </a:lnTo>
                    <a:lnTo>
                      <a:pt x="793" y="85"/>
                    </a:lnTo>
                    <a:lnTo>
                      <a:pt x="964" y="113"/>
                    </a:lnTo>
                    <a:lnTo>
                      <a:pt x="1049" y="85"/>
                    </a:lnTo>
                    <a:lnTo>
                      <a:pt x="1105" y="0"/>
                    </a:lnTo>
                    <a:lnTo>
                      <a:pt x="1162" y="0"/>
                    </a:lnTo>
                    <a:lnTo>
                      <a:pt x="1162" y="28"/>
                    </a:lnTo>
                    <a:lnTo>
                      <a:pt x="1247" y="56"/>
                    </a:lnTo>
                    <a:lnTo>
                      <a:pt x="1332" y="0"/>
                    </a:lnTo>
                    <a:lnTo>
                      <a:pt x="1446" y="28"/>
                    </a:lnTo>
                    <a:lnTo>
                      <a:pt x="1502" y="85"/>
                    </a:lnTo>
                    <a:lnTo>
                      <a:pt x="158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060" y="1918"/>
                <a:ext cx="1049" cy="454"/>
              </a:xfrm>
              <a:custGeom>
                <a:avLst/>
                <a:gdLst>
                  <a:gd name="T0" fmla="*/ 1049 w 1049"/>
                  <a:gd name="T1" fmla="*/ 454 h 454"/>
                  <a:gd name="T2" fmla="*/ 1021 w 1049"/>
                  <a:gd name="T3" fmla="*/ 369 h 454"/>
                  <a:gd name="T4" fmla="*/ 1049 w 1049"/>
                  <a:gd name="T5" fmla="*/ 312 h 454"/>
                  <a:gd name="T6" fmla="*/ 1021 w 1049"/>
                  <a:gd name="T7" fmla="*/ 284 h 454"/>
                  <a:gd name="T8" fmla="*/ 964 w 1049"/>
                  <a:gd name="T9" fmla="*/ 312 h 454"/>
                  <a:gd name="T10" fmla="*/ 964 w 1049"/>
                  <a:gd name="T11" fmla="*/ 256 h 454"/>
                  <a:gd name="T12" fmla="*/ 936 w 1049"/>
                  <a:gd name="T13" fmla="*/ 227 h 454"/>
                  <a:gd name="T14" fmla="*/ 879 w 1049"/>
                  <a:gd name="T15" fmla="*/ 227 h 454"/>
                  <a:gd name="T16" fmla="*/ 822 w 1049"/>
                  <a:gd name="T17" fmla="*/ 170 h 454"/>
                  <a:gd name="T18" fmla="*/ 766 w 1049"/>
                  <a:gd name="T19" fmla="*/ 199 h 454"/>
                  <a:gd name="T20" fmla="*/ 737 w 1049"/>
                  <a:gd name="T21" fmla="*/ 170 h 454"/>
                  <a:gd name="T22" fmla="*/ 567 w 1049"/>
                  <a:gd name="T23" fmla="*/ 114 h 454"/>
                  <a:gd name="T24" fmla="*/ 539 w 1049"/>
                  <a:gd name="T25" fmla="*/ 57 h 454"/>
                  <a:gd name="T26" fmla="*/ 511 w 1049"/>
                  <a:gd name="T27" fmla="*/ 85 h 454"/>
                  <a:gd name="T28" fmla="*/ 397 w 1049"/>
                  <a:gd name="T29" fmla="*/ 199 h 454"/>
                  <a:gd name="T30" fmla="*/ 369 w 1049"/>
                  <a:gd name="T31" fmla="*/ 170 h 454"/>
                  <a:gd name="T32" fmla="*/ 426 w 1049"/>
                  <a:gd name="T33" fmla="*/ 114 h 454"/>
                  <a:gd name="T34" fmla="*/ 284 w 1049"/>
                  <a:gd name="T35" fmla="*/ 85 h 454"/>
                  <a:gd name="T36" fmla="*/ 284 w 1049"/>
                  <a:gd name="T37" fmla="*/ 0 h 454"/>
                  <a:gd name="T38" fmla="*/ 170 w 1049"/>
                  <a:gd name="T39" fmla="*/ 29 h 454"/>
                  <a:gd name="T40" fmla="*/ 170 w 1049"/>
                  <a:gd name="T41" fmla="*/ 57 h 454"/>
                  <a:gd name="T42" fmla="*/ 170 w 1049"/>
                  <a:gd name="T43" fmla="*/ 114 h 454"/>
                  <a:gd name="T44" fmla="*/ 57 w 1049"/>
                  <a:gd name="T45" fmla="*/ 227 h 454"/>
                  <a:gd name="T46" fmla="*/ 57 w 1049"/>
                  <a:gd name="T47" fmla="*/ 256 h 454"/>
                  <a:gd name="T48" fmla="*/ 0 w 1049"/>
                  <a:gd name="T49" fmla="*/ 369 h 454"/>
                  <a:gd name="T50" fmla="*/ 29 w 1049"/>
                  <a:gd name="T51" fmla="*/ 454 h 454"/>
                  <a:gd name="T52" fmla="*/ 85 w 1049"/>
                  <a:gd name="T53" fmla="*/ 397 h 454"/>
                  <a:gd name="T54" fmla="*/ 142 w 1049"/>
                  <a:gd name="T55" fmla="*/ 426 h 454"/>
                  <a:gd name="T56" fmla="*/ 227 w 1049"/>
                  <a:gd name="T57" fmla="*/ 397 h 454"/>
                  <a:gd name="T58" fmla="*/ 255 w 1049"/>
                  <a:gd name="T59" fmla="*/ 426 h 454"/>
                  <a:gd name="T60" fmla="*/ 426 w 1049"/>
                  <a:gd name="T61" fmla="*/ 454 h 454"/>
                  <a:gd name="T62" fmla="*/ 511 w 1049"/>
                  <a:gd name="T63" fmla="*/ 426 h 454"/>
                  <a:gd name="T64" fmla="*/ 567 w 1049"/>
                  <a:gd name="T65" fmla="*/ 341 h 454"/>
                  <a:gd name="T66" fmla="*/ 624 w 1049"/>
                  <a:gd name="T67" fmla="*/ 341 h 454"/>
                  <a:gd name="T68" fmla="*/ 624 w 1049"/>
                  <a:gd name="T69" fmla="*/ 369 h 454"/>
                  <a:gd name="T70" fmla="*/ 709 w 1049"/>
                  <a:gd name="T71" fmla="*/ 397 h 454"/>
                  <a:gd name="T72" fmla="*/ 794 w 1049"/>
                  <a:gd name="T73" fmla="*/ 341 h 454"/>
                  <a:gd name="T74" fmla="*/ 908 w 1049"/>
                  <a:gd name="T75" fmla="*/ 369 h 454"/>
                  <a:gd name="T76" fmla="*/ 964 w 1049"/>
                  <a:gd name="T77" fmla="*/ 426 h 454"/>
                  <a:gd name="T78" fmla="*/ 1049 w 1049"/>
                  <a:gd name="T7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454">
                    <a:moveTo>
                      <a:pt x="1049" y="454"/>
                    </a:moveTo>
                    <a:lnTo>
                      <a:pt x="1021" y="369"/>
                    </a:lnTo>
                    <a:lnTo>
                      <a:pt x="1049" y="312"/>
                    </a:lnTo>
                    <a:lnTo>
                      <a:pt x="1021" y="284"/>
                    </a:lnTo>
                    <a:lnTo>
                      <a:pt x="964" y="312"/>
                    </a:lnTo>
                    <a:lnTo>
                      <a:pt x="964" y="256"/>
                    </a:lnTo>
                    <a:lnTo>
                      <a:pt x="936" y="227"/>
                    </a:lnTo>
                    <a:lnTo>
                      <a:pt x="879" y="227"/>
                    </a:lnTo>
                    <a:lnTo>
                      <a:pt x="822" y="170"/>
                    </a:lnTo>
                    <a:lnTo>
                      <a:pt x="766" y="199"/>
                    </a:lnTo>
                    <a:lnTo>
                      <a:pt x="737" y="170"/>
                    </a:lnTo>
                    <a:lnTo>
                      <a:pt x="567" y="114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397" y="199"/>
                    </a:lnTo>
                    <a:lnTo>
                      <a:pt x="369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227"/>
                    </a:lnTo>
                    <a:lnTo>
                      <a:pt x="57" y="256"/>
                    </a:lnTo>
                    <a:lnTo>
                      <a:pt x="0" y="369"/>
                    </a:lnTo>
                    <a:lnTo>
                      <a:pt x="29" y="454"/>
                    </a:lnTo>
                    <a:lnTo>
                      <a:pt x="85" y="397"/>
                    </a:lnTo>
                    <a:lnTo>
                      <a:pt x="142" y="426"/>
                    </a:lnTo>
                    <a:lnTo>
                      <a:pt x="227" y="397"/>
                    </a:lnTo>
                    <a:lnTo>
                      <a:pt x="255" y="426"/>
                    </a:lnTo>
                    <a:lnTo>
                      <a:pt x="426" y="454"/>
                    </a:lnTo>
                    <a:lnTo>
                      <a:pt x="511" y="426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369"/>
                    </a:lnTo>
                    <a:lnTo>
                      <a:pt x="709" y="397"/>
                    </a:lnTo>
                    <a:lnTo>
                      <a:pt x="794" y="341"/>
                    </a:lnTo>
                    <a:lnTo>
                      <a:pt x="908" y="369"/>
                    </a:lnTo>
                    <a:lnTo>
                      <a:pt x="964" y="426"/>
                    </a:lnTo>
                    <a:lnTo>
                      <a:pt x="1049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3210" y="1777"/>
                <a:ext cx="1020" cy="964"/>
              </a:xfrm>
              <a:custGeom>
                <a:avLst/>
                <a:gdLst>
                  <a:gd name="T0" fmla="*/ 1020 w 1020"/>
                  <a:gd name="T1" fmla="*/ 198 h 964"/>
                  <a:gd name="T2" fmla="*/ 907 w 1020"/>
                  <a:gd name="T3" fmla="*/ 198 h 964"/>
                  <a:gd name="T4" fmla="*/ 879 w 1020"/>
                  <a:gd name="T5" fmla="*/ 141 h 964"/>
                  <a:gd name="T6" fmla="*/ 765 w 1020"/>
                  <a:gd name="T7" fmla="*/ 141 h 964"/>
                  <a:gd name="T8" fmla="*/ 709 w 1020"/>
                  <a:gd name="T9" fmla="*/ 85 h 964"/>
                  <a:gd name="T10" fmla="*/ 595 w 1020"/>
                  <a:gd name="T11" fmla="*/ 56 h 964"/>
                  <a:gd name="T12" fmla="*/ 567 w 1020"/>
                  <a:gd name="T13" fmla="*/ 0 h 964"/>
                  <a:gd name="T14" fmla="*/ 510 w 1020"/>
                  <a:gd name="T15" fmla="*/ 0 h 964"/>
                  <a:gd name="T16" fmla="*/ 482 w 1020"/>
                  <a:gd name="T17" fmla="*/ 141 h 964"/>
                  <a:gd name="T18" fmla="*/ 397 w 1020"/>
                  <a:gd name="T19" fmla="*/ 170 h 964"/>
                  <a:gd name="T20" fmla="*/ 312 w 1020"/>
                  <a:gd name="T21" fmla="*/ 85 h 964"/>
                  <a:gd name="T22" fmla="*/ 255 w 1020"/>
                  <a:gd name="T23" fmla="*/ 113 h 964"/>
                  <a:gd name="T24" fmla="*/ 255 w 1020"/>
                  <a:gd name="T25" fmla="*/ 226 h 964"/>
                  <a:gd name="T26" fmla="*/ 198 w 1020"/>
                  <a:gd name="T27" fmla="*/ 255 h 964"/>
                  <a:gd name="T28" fmla="*/ 28 w 1020"/>
                  <a:gd name="T29" fmla="*/ 198 h 964"/>
                  <a:gd name="T30" fmla="*/ 0 w 1020"/>
                  <a:gd name="T31" fmla="*/ 283 h 964"/>
                  <a:gd name="T32" fmla="*/ 85 w 1020"/>
                  <a:gd name="T33" fmla="*/ 425 h 964"/>
                  <a:gd name="T34" fmla="*/ 142 w 1020"/>
                  <a:gd name="T35" fmla="*/ 453 h 964"/>
                  <a:gd name="T36" fmla="*/ 142 w 1020"/>
                  <a:gd name="T37" fmla="*/ 482 h 964"/>
                  <a:gd name="T38" fmla="*/ 198 w 1020"/>
                  <a:gd name="T39" fmla="*/ 567 h 964"/>
                  <a:gd name="T40" fmla="*/ 170 w 1020"/>
                  <a:gd name="T41" fmla="*/ 822 h 964"/>
                  <a:gd name="T42" fmla="*/ 283 w 1020"/>
                  <a:gd name="T43" fmla="*/ 964 h 964"/>
                  <a:gd name="T44" fmla="*/ 312 w 1020"/>
                  <a:gd name="T45" fmla="*/ 935 h 964"/>
                  <a:gd name="T46" fmla="*/ 340 w 1020"/>
                  <a:gd name="T47" fmla="*/ 765 h 964"/>
                  <a:gd name="T48" fmla="*/ 425 w 1020"/>
                  <a:gd name="T49" fmla="*/ 737 h 964"/>
                  <a:gd name="T50" fmla="*/ 482 w 1020"/>
                  <a:gd name="T51" fmla="*/ 680 h 964"/>
                  <a:gd name="T52" fmla="*/ 567 w 1020"/>
                  <a:gd name="T53" fmla="*/ 680 h 964"/>
                  <a:gd name="T54" fmla="*/ 624 w 1020"/>
                  <a:gd name="T55" fmla="*/ 623 h 964"/>
                  <a:gd name="T56" fmla="*/ 680 w 1020"/>
                  <a:gd name="T57" fmla="*/ 680 h 964"/>
                  <a:gd name="T58" fmla="*/ 850 w 1020"/>
                  <a:gd name="T59" fmla="*/ 680 h 964"/>
                  <a:gd name="T60" fmla="*/ 879 w 1020"/>
                  <a:gd name="T61" fmla="*/ 595 h 964"/>
                  <a:gd name="T62" fmla="*/ 850 w 1020"/>
                  <a:gd name="T63" fmla="*/ 510 h 964"/>
                  <a:gd name="T64" fmla="*/ 907 w 1020"/>
                  <a:gd name="T65" fmla="*/ 397 h 964"/>
                  <a:gd name="T66" fmla="*/ 907 w 1020"/>
                  <a:gd name="T67" fmla="*/ 368 h 964"/>
                  <a:gd name="T68" fmla="*/ 1020 w 1020"/>
                  <a:gd name="T69" fmla="*/ 255 h 964"/>
                  <a:gd name="T70" fmla="*/ 1020 w 1020"/>
                  <a:gd name="T71" fmla="*/ 19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0" h="964">
                    <a:moveTo>
                      <a:pt x="1020" y="198"/>
                    </a:move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709" y="85"/>
                    </a:lnTo>
                    <a:lnTo>
                      <a:pt x="595" y="56"/>
                    </a:lnTo>
                    <a:lnTo>
                      <a:pt x="567" y="0"/>
                    </a:lnTo>
                    <a:lnTo>
                      <a:pt x="510" y="0"/>
                    </a:lnTo>
                    <a:lnTo>
                      <a:pt x="482" y="141"/>
                    </a:lnTo>
                    <a:lnTo>
                      <a:pt x="397" y="170"/>
                    </a:lnTo>
                    <a:lnTo>
                      <a:pt x="312" y="85"/>
                    </a:lnTo>
                    <a:lnTo>
                      <a:pt x="255" y="113"/>
                    </a:lnTo>
                    <a:lnTo>
                      <a:pt x="255" y="226"/>
                    </a:lnTo>
                    <a:lnTo>
                      <a:pt x="198" y="255"/>
                    </a:lnTo>
                    <a:lnTo>
                      <a:pt x="28" y="198"/>
                    </a:lnTo>
                    <a:lnTo>
                      <a:pt x="0" y="283"/>
                    </a:lnTo>
                    <a:lnTo>
                      <a:pt x="85" y="425"/>
                    </a:lnTo>
                    <a:lnTo>
                      <a:pt x="142" y="453"/>
                    </a:lnTo>
                    <a:lnTo>
                      <a:pt x="142" y="482"/>
                    </a:lnTo>
                    <a:lnTo>
                      <a:pt x="198" y="567"/>
                    </a:lnTo>
                    <a:lnTo>
                      <a:pt x="170" y="822"/>
                    </a:lnTo>
                    <a:lnTo>
                      <a:pt x="283" y="964"/>
                    </a:lnTo>
                    <a:lnTo>
                      <a:pt x="312" y="935"/>
                    </a:lnTo>
                    <a:lnTo>
                      <a:pt x="340" y="765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67" y="680"/>
                    </a:lnTo>
                    <a:lnTo>
                      <a:pt x="624" y="623"/>
                    </a:lnTo>
                    <a:lnTo>
                      <a:pt x="680" y="680"/>
                    </a:lnTo>
                    <a:lnTo>
                      <a:pt x="850" y="680"/>
                    </a:lnTo>
                    <a:lnTo>
                      <a:pt x="879" y="595"/>
                    </a:lnTo>
                    <a:lnTo>
                      <a:pt x="850" y="510"/>
                    </a:lnTo>
                    <a:lnTo>
                      <a:pt x="907" y="397"/>
                    </a:lnTo>
                    <a:lnTo>
                      <a:pt x="907" y="368"/>
                    </a:lnTo>
                    <a:lnTo>
                      <a:pt x="1020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3238" y="841"/>
                <a:ext cx="2552" cy="1559"/>
              </a:xfrm>
              <a:custGeom>
                <a:avLst/>
                <a:gdLst>
                  <a:gd name="T0" fmla="*/ 2410 w 2552"/>
                  <a:gd name="T1" fmla="*/ 964 h 1559"/>
                  <a:gd name="T2" fmla="*/ 2438 w 2552"/>
                  <a:gd name="T3" fmla="*/ 1049 h 1559"/>
                  <a:gd name="T4" fmla="*/ 2438 w 2552"/>
                  <a:gd name="T5" fmla="*/ 1162 h 1559"/>
                  <a:gd name="T6" fmla="*/ 2467 w 2552"/>
                  <a:gd name="T7" fmla="*/ 1361 h 1559"/>
                  <a:gd name="T8" fmla="*/ 2523 w 2552"/>
                  <a:gd name="T9" fmla="*/ 1389 h 1559"/>
                  <a:gd name="T10" fmla="*/ 2552 w 2552"/>
                  <a:gd name="T11" fmla="*/ 1559 h 1559"/>
                  <a:gd name="T12" fmla="*/ 2382 w 2552"/>
                  <a:gd name="T13" fmla="*/ 1531 h 1559"/>
                  <a:gd name="T14" fmla="*/ 2155 w 2552"/>
                  <a:gd name="T15" fmla="*/ 1389 h 1559"/>
                  <a:gd name="T16" fmla="*/ 1956 w 2552"/>
                  <a:gd name="T17" fmla="*/ 1418 h 1559"/>
                  <a:gd name="T18" fmla="*/ 1871 w 2552"/>
                  <a:gd name="T19" fmla="*/ 1531 h 1559"/>
                  <a:gd name="T20" fmla="*/ 1871 w 2552"/>
                  <a:gd name="T21" fmla="*/ 1389 h 1559"/>
                  <a:gd name="T22" fmla="*/ 1786 w 2552"/>
                  <a:gd name="T23" fmla="*/ 1389 h 1559"/>
                  <a:gd name="T24" fmla="*/ 1758 w 2552"/>
                  <a:gd name="T25" fmla="*/ 1304 h 1559"/>
                  <a:gd name="T26" fmla="*/ 1644 w 2552"/>
                  <a:gd name="T27" fmla="*/ 1247 h 1559"/>
                  <a:gd name="T28" fmla="*/ 1559 w 2552"/>
                  <a:gd name="T29" fmla="*/ 1247 h 1559"/>
                  <a:gd name="T30" fmla="*/ 1361 w 2552"/>
                  <a:gd name="T31" fmla="*/ 1134 h 1559"/>
                  <a:gd name="T32" fmla="*/ 1191 w 2552"/>
                  <a:gd name="T33" fmla="*/ 1247 h 1559"/>
                  <a:gd name="T34" fmla="*/ 1106 w 2552"/>
                  <a:gd name="T35" fmla="*/ 1162 h 1559"/>
                  <a:gd name="T36" fmla="*/ 992 w 2552"/>
                  <a:gd name="T37" fmla="*/ 1106 h 1559"/>
                  <a:gd name="T38" fmla="*/ 879 w 2552"/>
                  <a:gd name="T39" fmla="*/ 1134 h 1559"/>
                  <a:gd name="T40" fmla="*/ 737 w 2552"/>
                  <a:gd name="T41" fmla="*/ 1077 h 1559"/>
                  <a:gd name="T42" fmla="*/ 567 w 2552"/>
                  <a:gd name="T43" fmla="*/ 992 h 1559"/>
                  <a:gd name="T44" fmla="*/ 482 w 2552"/>
                  <a:gd name="T45" fmla="*/ 936 h 1559"/>
                  <a:gd name="T46" fmla="*/ 369 w 2552"/>
                  <a:gd name="T47" fmla="*/ 1106 h 1559"/>
                  <a:gd name="T48" fmla="*/ 227 w 2552"/>
                  <a:gd name="T49" fmla="*/ 1049 h 1559"/>
                  <a:gd name="T50" fmla="*/ 170 w 2552"/>
                  <a:gd name="T51" fmla="*/ 1191 h 1559"/>
                  <a:gd name="T52" fmla="*/ 29 w 2552"/>
                  <a:gd name="T53" fmla="*/ 1077 h 1559"/>
                  <a:gd name="T54" fmla="*/ 255 w 2552"/>
                  <a:gd name="T55" fmla="*/ 851 h 1559"/>
                  <a:gd name="T56" fmla="*/ 425 w 2552"/>
                  <a:gd name="T57" fmla="*/ 397 h 1559"/>
                  <a:gd name="T58" fmla="*/ 539 w 2552"/>
                  <a:gd name="T59" fmla="*/ 227 h 1559"/>
                  <a:gd name="T60" fmla="*/ 652 w 2552"/>
                  <a:gd name="T61" fmla="*/ 113 h 1559"/>
                  <a:gd name="T62" fmla="*/ 794 w 2552"/>
                  <a:gd name="T63" fmla="*/ 57 h 1559"/>
                  <a:gd name="T64" fmla="*/ 851 w 2552"/>
                  <a:gd name="T65" fmla="*/ 113 h 1559"/>
                  <a:gd name="T66" fmla="*/ 879 w 2552"/>
                  <a:gd name="T67" fmla="*/ 28 h 1559"/>
                  <a:gd name="T68" fmla="*/ 964 w 2552"/>
                  <a:gd name="T69" fmla="*/ 57 h 1559"/>
                  <a:gd name="T70" fmla="*/ 1021 w 2552"/>
                  <a:gd name="T71" fmla="*/ 199 h 1559"/>
                  <a:gd name="T72" fmla="*/ 1077 w 2552"/>
                  <a:gd name="T73" fmla="*/ 284 h 1559"/>
                  <a:gd name="T74" fmla="*/ 1191 w 2552"/>
                  <a:gd name="T75" fmla="*/ 340 h 1559"/>
                  <a:gd name="T76" fmla="*/ 1474 w 2552"/>
                  <a:gd name="T77" fmla="*/ 340 h 1559"/>
                  <a:gd name="T78" fmla="*/ 1588 w 2552"/>
                  <a:gd name="T79" fmla="*/ 425 h 1559"/>
                  <a:gd name="T80" fmla="*/ 1616 w 2552"/>
                  <a:gd name="T81" fmla="*/ 510 h 1559"/>
                  <a:gd name="T82" fmla="*/ 1616 w 2552"/>
                  <a:gd name="T83" fmla="*/ 652 h 1559"/>
                  <a:gd name="T84" fmla="*/ 1673 w 2552"/>
                  <a:gd name="T85" fmla="*/ 822 h 1559"/>
                  <a:gd name="T86" fmla="*/ 1786 w 2552"/>
                  <a:gd name="T87" fmla="*/ 794 h 1559"/>
                  <a:gd name="T88" fmla="*/ 1928 w 2552"/>
                  <a:gd name="T89" fmla="*/ 851 h 1559"/>
                  <a:gd name="T90" fmla="*/ 2098 w 2552"/>
                  <a:gd name="T91" fmla="*/ 822 h 1559"/>
                  <a:gd name="T92" fmla="*/ 2297 w 2552"/>
                  <a:gd name="T93" fmla="*/ 85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52" h="1559">
                    <a:moveTo>
                      <a:pt x="2353" y="822"/>
                    </a:moveTo>
                    <a:lnTo>
                      <a:pt x="2410" y="964"/>
                    </a:lnTo>
                    <a:lnTo>
                      <a:pt x="2467" y="992"/>
                    </a:lnTo>
                    <a:lnTo>
                      <a:pt x="2438" y="1049"/>
                    </a:lnTo>
                    <a:lnTo>
                      <a:pt x="2467" y="1134"/>
                    </a:lnTo>
                    <a:lnTo>
                      <a:pt x="2438" y="1162"/>
                    </a:lnTo>
                    <a:lnTo>
                      <a:pt x="2467" y="1276"/>
                    </a:lnTo>
                    <a:lnTo>
                      <a:pt x="2467" y="1361"/>
                    </a:lnTo>
                    <a:lnTo>
                      <a:pt x="2467" y="1389"/>
                    </a:lnTo>
                    <a:lnTo>
                      <a:pt x="2523" y="1389"/>
                    </a:lnTo>
                    <a:lnTo>
                      <a:pt x="2495" y="1446"/>
                    </a:lnTo>
                    <a:lnTo>
                      <a:pt x="2552" y="1559"/>
                    </a:lnTo>
                    <a:lnTo>
                      <a:pt x="2495" y="1559"/>
                    </a:lnTo>
                    <a:lnTo>
                      <a:pt x="2382" y="1531"/>
                    </a:lnTo>
                    <a:lnTo>
                      <a:pt x="2382" y="1503"/>
                    </a:lnTo>
                    <a:lnTo>
                      <a:pt x="2155" y="1389"/>
                    </a:lnTo>
                    <a:lnTo>
                      <a:pt x="1985" y="1389"/>
                    </a:lnTo>
                    <a:lnTo>
                      <a:pt x="1956" y="1418"/>
                    </a:lnTo>
                    <a:lnTo>
                      <a:pt x="1956" y="1474"/>
                    </a:lnTo>
                    <a:lnTo>
                      <a:pt x="1871" y="1531"/>
                    </a:lnTo>
                    <a:lnTo>
                      <a:pt x="1843" y="1446"/>
                    </a:lnTo>
                    <a:lnTo>
                      <a:pt x="1871" y="1389"/>
                    </a:lnTo>
                    <a:lnTo>
                      <a:pt x="1843" y="1361"/>
                    </a:lnTo>
                    <a:lnTo>
                      <a:pt x="1786" y="1389"/>
                    </a:lnTo>
                    <a:lnTo>
                      <a:pt x="1786" y="1333"/>
                    </a:lnTo>
                    <a:lnTo>
                      <a:pt x="1758" y="1304"/>
                    </a:lnTo>
                    <a:lnTo>
                      <a:pt x="1701" y="1304"/>
                    </a:lnTo>
                    <a:lnTo>
                      <a:pt x="1644" y="1247"/>
                    </a:lnTo>
                    <a:lnTo>
                      <a:pt x="1588" y="1276"/>
                    </a:lnTo>
                    <a:lnTo>
                      <a:pt x="1559" y="1247"/>
                    </a:lnTo>
                    <a:lnTo>
                      <a:pt x="1389" y="1191"/>
                    </a:lnTo>
                    <a:lnTo>
                      <a:pt x="1361" y="1134"/>
                    </a:lnTo>
                    <a:lnTo>
                      <a:pt x="1219" y="1276"/>
                    </a:lnTo>
                    <a:lnTo>
                      <a:pt x="1191" y="1247"/>
                    </a:lnTo>
                    <a:lnTo>
                      <a:pt x="1248" y="1191"/>
                    </a:lnTo>
                    <a:lnTo>
                      <a:pt x="1106" y="1162"/>
                    </a:lnTo>
                    <a:lnTo>
                      <a:pt x="1106" y="1077"/>
                    </a:lnTo>
                    <a:lnTo>
                      <a:pt x="992" y="1106"/>
                    </a:lnTo>
                    <a:lnTo>
                      <a:pt x="992" y="1134"/>
                    </a:lnTo>
                    <a:lnTo>
                      <a:pt x="879" y="1134"/>
                    </a:lnTo>
                    <a:lnTo>
                      <a:pt x="851" y="1077"/>
                    </a:lnTo>
                    <a:lnTo>
                      <a:pt x="737" y="1077"/>
                    </a:lnTo>
                    <a:lnTo>
                      <a:pt x="681" y="1021"/>
                    </a:lnTo>
                    <a:lnTo>
                      <a:pt x="567" y="992"/>
                    </a:lnTo>
                    <a:lnTo>
                      <a:pt x="539" y="936"/>
                    </a:lnTo>
                    <a:lnTo>
                      <a:pt x="482" y="936"/>
                    </a:lnTo>
                    <a:lnTo>
                      <a:pt x="454" y="1077"/>
                    </a:lnTo>
                    <a:lnTo>
                      <a:pt x="369" y="1106"/>
                    </a:lnTo>
                    <a:lnTo>
                      <a:pt x="284" y="1021"/>
                    </a:lnTo>
                    <a:lnTo>
                      <a:pt x="227" y="1049"/>
                    </a:lnTo>
                    <a:lnTo>
                      <a:pt x="227" y="1162"/>
                    </a:lnTo>
                    <a:lnTo>
                      <a:pt x="170" y="1191"/>
                    </a:lnTo>
                    <a:lnTo>
                      <a:pt x="0" y="1134"/>
                    </a:lnTo>
                    <a:lnTo>
                      <a:pt x="29" y="1077"/>
                    </a:lnTo>
                    <a:lnTo>
                      <a:pt x="199" y="964"/>
                    </a:lnTo>
                    <a:lnTo>
                      <a:pt x="255" y="851"/>
                    </a:lnTo>
                    <a:lnTo>
                      <a:pt x="369" y="425"/>
                    </a:lnTo>
                    <a:lnTo>
                      <a:pt x="425" y="397"/>
                    </a:lnTo>
                    <a:lnTo>
                      <a:pt x="454" y="284"/>
                    </a:lnTo>
                    <a:lnTo>
                      <a:pt x="539" y="227"/>
                    </a:lnTo>
                    <a:lnTo>
                      <a:pt x="681" y="142"/>
                    </a:lnTo>
                    <a:lnTo>
                      <a:pt x="652" y="113"/>
                    </a:lnTo>
                    <a:lnTo>
                      <a:pt x="681" y="0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879" y="28"/>
                    </a:lnTo>
                    <a:lnTo>
                      <a:pt x="879" y="85"/>
                    </a:lnTo>
                    <a:lnTo>
                      <a:pt x="964" y="57"/>
                    </a:lnTo>
                    <a:lnTo>
                      <a:pt x="1021" y="113"/>
                    </a:lnTo>
                    <a:lnTo>
                      <a:pt x="1021" y="199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163" y="284"/>
                    </a:lnTo>
                    <a:lnTo>
                      <a:pt x="1191" y="340"/>
                    </a:lnTo>
                    <a:lnTo>
                      <a:pt x="1389" y="369"/>
                    </a:lnTo>
                    <a:lnTo>
                      <a:pt x="1474" y="340"/>
                    </a:lnTo>
                    <a:lnTo>
                      <a:pt x="1474" y="425"/>
                    </a:lnTo>
                    <a:lnTo>
                      <a:pt x="1588" y="425"/>
                    </a:lnTo>
                    <a:lnTo>
                      <a:pt x="1644" y="482"/>
                    </a:lnTo>
                    <a:lnTo>
                      <a:pt x="1616" y="510"/>
                    </a:lnTo>
                    <a:lnTo>
                      <a:pt x="1644" y="595"/>
                    </a:lnTo>
                    <a:lnTo>
                      <a:pt x="1616" y="652"/>
                    </a:lnTo>
                    <a:lnTo>
                      <a:pt x="1616" y="737"/>
                    </a:lnTo>
                    <a:lnTo>
                      <a:pt x="1673" y="822"/>
                    </a:lnTo>
                    <a:lnTo>
                      <a:pt x="1786" y="851"/>
                    </a:lnTo>
                    <a:lnTo>
                      <a:pt x="1786" y="794"/>
                    </a:lnTo>
                    <a:lnTo>
                      <a:pt x="1900" y="766"/>
                    </a:lnTo>
                    <a:lnTo>
                      <a:pt x="1928" y="851"/>
                    </a:lnTo>
                    <a:lnTo>
                      <a:pt x="2041" y="879"/>
                    </a:lnTo>
                    <a:lnTo>
                      <a:pt x="2098" y="822"/>
                    </a:lnTo>
                    <a:lnTo>
                      <a:pt x="2240" y="822"/>
                    </a:lnTo>
                    <a:lnTo>
                      <a:pt x="2297" y="851"/>
                    </a:lnTo>
                    <a:lnTo>
                      <a:pt x="2353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826" y="1125"/>
                <a:ext cx="794" cy="595"/>
              </a:xfrm>
              <a:custGeom>
                <a:avLst/>
                <a:gdLst>
                  <a:gd name="T0" fmla="*/ 567 w 794"/>
                  <a:gd name="T1" fmla="*/ 56 h 595"/>
                  <a:gd name="T2" fmla="*/ 567 w 794"/>
                  <a:gd name="T3" fmla="*/ 113 h 595"/>
                  <a:gd name="T4" fmla="*/ 623 w 794"/>
                  <a:gd name="T5" fmla="*/ 198 h 595"/>
                  <a:gd name="T6" fmla="*/ 567 w 794"/>
                  <a:gd name="T7" fmla="*/ 255 h 595"/>
                  <a:gd name="T8" fmla="*/ 652 w 794"/>
                  <a:gd name="T9" fmla="*/ 340 h 595"/>
                  <a:gd name="T10" fmla="*/ 794 w 794"/>
                  <a:gd name="T11" fmla="*/ 340 h 595"/>
                  <a:gd name="T12" fmla="*/ 794 w 794"/>
                  <a:gd name="T13" fmla="*/ 396 h 595"/>
                  <a:gd name="T14" fmla="*/ 737 w 794"/>
                  <a:gd name="T15" fmla="*/ 482 h 595"/>
                  <a:gd name="T16" fmla="*/ 765 w 794"/>
                  <a:gd name="T17" fmla="*/ 538 h 595"/>
                  <a:gd name="T18" fmla="*/ 709 w 794"/>
                  <a:gd name="T19" fmla="*/ 567 h 595"/>
                  <a:gd name="T20" fmla="*/ 652 w 794"/>
                  <a:gd name="T21" fmla="*/ 538 h 595"/>
                  <a:gd name="T22" fmla="*/ 510 w 794"/>
                  <a:gd name="T23" fmla="*/ 538 h 595"/>
                  <a:gd name="T24" fmla="*/ 453 w 794"/>
                  <a:gd name="T25" fmla="*/ 595 h 595"/>
                  <a:gd name="T26" fmla="*/ 340 w 794"/>
                  <a:gd name="T27" fmla="*/ 567 h 595"/>
                  <a:gd name="T28" fmla="*/ 312 w 794"/>
                  <a:gd name="T29" fmla="*/ 482 h 595"/>
                  <a:gd name="T30" fmla="*/ 198 w 794"/>
                  <a:gd name="T31" fmla="*/ 510 h 595"/>
                  <a:gd name="T32" fmla="*/ 198 w 794"/>
                  <a:gd name="T33" fmla="*/ 567 h 595"/>
                  <a:gd name="T34" fmla="*/ 85 w 794"/>
                  <a:gd name="T35" fmla="*/ 538 h 595"/>
                  <a:gd name="T36" fmla="*/ 28 w 794"/>
                  <a:gd name="T37" fmla="*/ 453 h 595"/>
                  <a:gd name="T38" fmla="*/ 28 w 794"/>
                  <a:gd name="T39" fmla="*/ 368 h 595"/>
                  <a:gd name="T40" fmla="*/ 56 w 794"/>
                  <a:gd name="T41" fmla="*/ 311 h 595"/>
                  <a:gd name="T42" fmla="*/ 28 w 794"/>
                  <a:gd name="T43" fmla="*/ 226 h 595"/>
                  <a:gd name="T44" fmla="*/ 56 w 794"/>
                  <a:gd name="T45" fmla="*/ 198 h 595"/>
                  <a:gd name="T46" fmla="*/ 0 w 794"/>
                  <a:gd name="T47" fmla="*/ 141 h 595"/>
                  <a:gd name="T48" fmla="*/ 85 w 794"/>
                  <a:gd name="T49" fmla="*/ 85 h 595"/>
                  <a:gd name="T50" fmla="*/ 85 w 794"/>
                  <a:gd name="T51" fmla="*/ 141 h 595"/>
                  <a:gd name="T52" fmla="*/ 198 w 794"/>
                  <a:gd name="T53" fmla="*/ 170 h 595"/>
                  <a:gd name="T54" fmla="*/ 227 w 794"/>
                  <a:gd name="T55" fmla="*/ 113 h 595"/>
                  <a:gd name="T56" fmla="*/ 340 w 794"/>
                  <a:gd name="T57" fmla="*/ 113 h 595"/>
                  <a:gd name="T58" fmla="*/ 397 w 794"/>
                  <a:gd name="T59" fmla="*/ 85 h 595"/>
                  <a:gd name="T60" fmla="*/ 425 w 794"/>
                  <a:gd name="T61" fmla="*/ 0 h 595"/>
                  <a:gd name="T62" fmla="*/ 482 w 794"/>
                  <a:gd name="T63" fmla="*/ 0 h 595"/>
                  <a:gd name="T64" fmla="*/ 567 w 794"/>
                  <a:gd name="T65" fmla="*/ 28 h 595"/>
                  <a:gd name="T66" fmla="*/ 567 w 794"/>
                  <a:gd name="T67" fmla="*/ 56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94" h="595">
                    <a:moveTo>
                      <a:pt x="567" y="56"/>
                    </a:moveTo>
                    <a:lnTo>
                      <a:pt x="567" y="113"/>
                    </a:lnTo>
                    <a:lnTo>
                      <a:pt x="623" y="198"/>
                    </a:lnTo>
                    <a:lnTo>
                      <a:pt x="567" y="255"/>
                    </a:lnTo>
                    <a:lnTo>
                      <a:pt x="652" y="340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82"/>
                    </a:lnTo>
                    <a:lnTo>
                      <a:pt x="765" y="538"/>
                    </a:lnTo>
                    <a:lnTo>
                      <a:pt x="709" y="567"/>
                    </a:lnTo>
                    <a:lnTo>
                      <a:pt x="652" y="538"/>
                    </a:lnTo>
                    <a:lnTo>
                      <a:pt x="510" y="538"/>
                    </a:lnTo>
                    <a:lnTo>
                      <a:pt x="453" y="595"/>
                    </a:lnTo>
                    <a:lnTo>
                      <a:pt x="340" y="567"/>
                    </a:lnTo>
                    <a:lnTo>
                      <a:pt x="312" y="482"/>
                    </a:lnTo>
                    <a:lnTo>
                      <a:pt x="198" y="510"/>
                    </a:lnTo>
                    <a:lnTo>
                      <a:pt x="198" y="567"/>
                    </a:lnTo>
                    <a:lnTo>
                      <a:pt x="85" y="538"/>
                    </a:lnTo>
                    <a:lnTo>
                      <a:pt x="28" y="453"/>
                    </a:lnTo>
                    <a:lnTo>
                      <a:pt x="28" y="368"/>
                    </a:lnTo>
                    <a:lnTo>
                      <a:pt x="56" y="311"/>
                    </a:lnTo>
                    <a:lnTo>
                      <a:pt x="28" y="226"/>
                    </a:lnTo>
                    <a:lnTo>
                      <a:pt x="56" y="198"/>
                    </a:lnTo>
                    <a:lnTo>
                      <a:pt x="0" y="141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97" y="85"/>
                    </a:lnTo>
                    <a:lnTo>
                      <a:pt x="425" y="0"/>
                    </a:lnTo>
                    <a:lnTo>
                      <a:pt x="482" y="0"/>
                    </a:lnTo>
                    <a:lnTo>
                      <a:pt x="567" y="28"/>
                    </a:lnTo>
                    <a:lnTo>
                      <a:pt x="567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3919" y="302"/>
                <a:ext cx="1729" cy="993"/>
              </a:xfrm>
              <a:custGeom>
                <a:avLst/>
                <a:gdLst>
                  <a:gd name="T0" fmla="*/ 1701 w 1729"/>
                  <a:gd name="T1" fmla="*/ 823 h 993"/>
                  <a:gd name="T2" fmla="*/ 1389 w 1729"/>
                  <a:gd name="T3" fmla="*/ 823 h 993"/>
                  <a:gd name="T4" fmla="*/ 1304 w 1729"/>
                  <a:gd name="T5" fmla="*/ 908 h 993"/>
                  <a:gd name="T6" fmla="*/ 1134 w 1729"/>
                  <a:gd name="T7" fmla="*/ 936 h 993"/>
                  <a:gd name="T8" fmla="*/ 992 w 1729"/>
                  <a:gd name="T9" fmla="*/ 964 h 993"/>
                  <a:gd name="T10" fmla="*/ 907 w 1729"/>
                  <a:gd name="T11" fmla="*/ 964 h 993"/>
                  <a:gd name="T12" fmla="*/ 793 w 1729"/>
                  <a:gd name="T13" fmla="*/ 879 h 993"/>
                  <a:gd name="T14" fmla="*/ 510 w 1729"/>
                  <a:gd name="T15" fmla="*/ 879 h 993"/>
                  <a:gd name="T16" fmla="*/ 396 w 1729"/>
                  <a:gd name="T17" fmla="*/ 823 h 993"/>
                  <a:gd name="T18" fmla="*/ 340 w 1729"/>
                  <a:gd name="T19" fmla="*/ 738 h 993"/>
                  <a:gd name="T20" fmla="*/ 283 w 1729"/>
                  <a:gd name="T21" fmla="*/ 596 h 993"/>
                  <a:gd name="T22" fmla="*/ 198 w 1729"/>
                  <a:gd name="T23" fmla="*/ 567 h 993"/>
                  <a:gd name="T24" fmla="*/ 170 w 1729"/>
                  <a:gd name="T25" fmla="*/ 652 h 993"/>
                  <a:gd name="T26" fmla="*/ 113 w 1729"/>
                  <a:gd name="T27" fmla="*/ 596 h 993"/>
                  <a:gd name="T28" fmla="*/ 56 w 1729"/>
                  <a:gd name="T29" fmla="*/ 426 h 993"/>
                  <a:gd name="T30" fmla="*/ 141 w 1729"/>
                  <a:gd name="T31" fmla="*/ 426 h 993"/>
                  <a:gd name="T32" fmla="*/ 170 w 1729"/>
                  <a:gd name="T33" fmla="*/ 284 h 993"/>
                  <a:gd name="T34" fmla="*/ 113 w 1729"/>
                  <a:gd name="T35" fmla="*/ 171 h 993"/>
                  <a:gd name="T36" fmla="*/ 113 w 1729"/>
                  <a:gd name="T37" fmla="*/ 114 h 993"/>
                  <a:gd name="T38" fmla="*/ 311 w 1729"/>
                  <a:gd name="T39" fmla="*/ 85 h 993"/>
                  <a:gd name="T40" fmla="*/ 425 w 1729"/>
                  <a:gd name="T41" fmla="*/ 85 h 993"/>
                  <a:gd name="T42" fmla="*/ 510 w 1729"/>
                  <a:gd name="T43" fmla="*/ 114 h 993"/>
                  <a:gd name="T44" fmla="*/ 453 w 1729"/>
                  <a:gd name="T45" fmla="*/ 199 h 993"/>
                  <a:gd name="T46" fmla="*/ 368 w 1729"/>
                  <a:gd name="T47" fmla="*/ 256 h 993"/>
                  <a:gd name="T48" fmla="*/ 396 w 1729"/>
                  <a:gd name="T49" fmla="*/ 369 h 993"/>
                  <a:gd name="T50" fmla="*/ 482 w 1729"/>
                  <a:gd name="T51" fmla="*/ 482 h 993"/>
                  <a:gd name="T52" fmla="*/ 652 w 1729"/>
                  <a:gd name="T53" fmla="*/ 397 h 993"/>
                  <a:gd name="T54" fmla="*/ 765 w 1729"/>
                  <a:gd name="T55" fmla="*/ 482 h 993"/>
                  <a:gd name="T56" fmla="*/ 1020 w 1729"/>
                  <a:gd name="T57" fmla="*/ 511 h 993"/>
                  <a:gd name="T58" fmla="*/ 1162 w 1729"/>
                  <a:gd name="T59" fmla="*/ 397 h 993"/>
                  <a:gd name="T60" fmla="*/ 1247 w 1729"/>
                  <a:gd name="T61" fmla="*/ 567 h 993"/>
                  <a:gd name="T62" fmla="*/ 1332 w 1729"/>
                  <a:gd name="T63" fmla="*/ 567 h 993"/>
                  <a:gd name="T64" fmla="*/ 1559 w 1729"/>
                  <a:gd name="T65" fmla="*/ 567 h 993"/>
                  <a:gd name="T66" fmla="*/ 1729 w 1729"/>
                  <a:gd name="T67" fmla="*/ 766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29" h="993">
                    <a:moveTo>
                      <a:pt x="1729" y="766"/>
                    </a:moveTo>
                    <a:lnTo>
                      <a:pt x="1701" y="823"/>
                    </a:lnTo>
                    <a:lnTo>
                      <a:pt x="1474" y="851"/>
                    </a:lnTo>
                    <a:lnTo>
                      <a:pt x="1389" y="823"/>
                    </a:lnTo>
                    <a:lnTo>
                      <a:pt x="1332" y="823"/>
                    </a:lnTo>
                    <a:lnTo>
                      <a:pt x="1304" y="908"/>
                    </a:lnTo>
                    <a:lnTo>
                      <a:pt x="1247" y="936"/>
                    </a:lnTo>
                    <a:lnTo>
                      <a:pt x="1134" y="936"/>
                    </a:lnTo>
                    <a:lnTo>
                      <a:pt x="1105" y="993"/>
                    </a:lnTo>
                    <a:lnTo>
                      <a:pt x="992" y="964"/>
                    </a:lnTo>
                    <a:lnTo>
                      <a:pt x="992" y="908"/>
                    </a:lnTo>
                    <a:lnTo>
                      <a:pt x="907" y="964"/>
                    </a:lnTo>
                    <a:lnTo>
                      <a:pt x="793" y="964"/>
                    </a:lnTo>
                    <a:lnTo>
                      <a:pt x="793" y="879"/>
                    </a:lnTo>
                    <a:lnTo>
                      <a:pt x="708" y="908"/>
                    </a:lnTo>
                    <a:lnTo>
                      <a:pt x="510" y="879"/>
                    </a:lnTo>
                    <a:lnTo>
                      <a:pt x="482" y="823"/>
                    </a:lnTo>
                    <a:lnTo>
                      <a:pt x="396" y="823"/>
                    </a:lnTo>
                    <a:lnTo>
                      <a:pt x="396" y="766"/>
                    </a:lnTo>
                    <a:lnTo>
                      <a:pt x="340" y="738"/>
                    </a:lnTo>
                    <a:lnTo>
                      <a:pt x="340" y="652"/>
                    </a:lnTo>
                    <a:lnTo>
                      <a:pt x="283" y="596"/>
                    </a:lnTo>
                    <a:lnTo>
                      <a:pt x="198" y="624"/>
                    </a:lnTo>
                    <a:lnTo>
                      <a:pt x="198" y="567"/>
                    </a:lnTo>
                    <a:lnTo>
                      <a:pt x="170" y="596"/>
                    </a:lnTo>
                    <a:lnTo>
                      <a:pt x="170" y="652"/>
                    </a:lnTo>
                    <a:lnTo>
                      <a:pt x="113" y="652"/>
                    </a:lnTo>
                    <a:lnTo>
                      <a:pt x="113" y="596"/>
                    </a:lnTo>
                    <a:lnTo>
                      <a:pt x="0" y="539"/>
                    </a:lnTo>
                    <a:lnTo>
                      <a:pt x="56" y="426"/>
                    </a:lnTo>
                    <a:lnTo>
                      <a:pt x="113" y="454"/>
                    </a:lnTo>
                    <a:lnTo>
                      <a:pt x="141" y="426"/>
                    </a:lnTo>
                    <a:lnTo>
                      <a:pt x="113" y="397"/>
                    </a:lnTo>
                    <a:lnTo>
                      <a:pt x="170" y="284"/>
                    </a:lnTo>
                    <a:lnTo>
                      <a:pt x="170" y="199"/>
                    </a:lnTo>
                    <a:lnTo>
                      <a:pt x="113" y="171"/>
                    </a:lnTo>
                    <a:lnTo>
                      <a:pt x="141" y="142"/>
                    </a:lnTo>
                    <a:lnTo>
                      <a:pt x="113" y="114"/>
                    </a:lnTo>
                    <a:lnTo>
                      <a:pt x="283" y="57"/>
                    </a:lnTo>
                    <a:lnTo>
                      <a:pt x="311" y="85"/>
                    </a:lnTo>
                    <a:lnTo>
                      <a:pt x="425" y="0"/>
                    </a:lnTo>
                    <a:lnTo>
                      <a:pt x="425" y="85"/>
                    </a:lnTo>
                    <a:lnTo>
                      <a:pt x="482" y="85"/>
                    </a:lnTo>
                    <a:lnTo>
                      <a:pt x="510" y="114"/>
                    </a:lnTo>
                    <a:lnTo>
                      <a:pt x="482" y="199"/>
                    </a:lnTo>
                    <a:lnTo>
                      <a:pt x="453" y="199"/>
                    </a:lnTo>
                    <a:lnTo>
                      <a:pt x="425" y="256"/>
                    </a:lnTo>
                    <a:lnTo>
                      <a:pt x="368" y="256"/>
                    </a:lnTo>
                    <a:lnTo>
                      <a:pt x="340" y="341"/>
                    </a:lnTo>
                    <a:lnTo>
                      <a:pt x="396" y="369"/>
                    </a:lnTo>
                    <a:lnTo>
                      <a:pt x="396" y="426"/>
                    </a:lnTo>
                    <a:lnTo>
                      <a:pt x="482" y="482"/>
                    </a:lnTo>
                    <a:lnTo>
                      <a:pt x="595" y="454"/>
                    </a:lnTo>
                    <a:lnTo>
                      <a:pt x="652" y="397"/>
                    </a:lnTo>
                    <a:lnTo>
                      <a:pt x="708" y="511"/>
                    </a:lnTo>
                    <a:lnTo>
                      <a:pt x="765" y="482"/>
                    </a:lnTo>
                    <a:lnTo>
                      <a:pt x="935" y="567"/>
                    </a:lnTo>
                    <a:lnTo>
                      <a:pt x="1020" y="511"/>
                    </a:lnTo>
                    <a:lnTo>
                      <a:pt x="1020" y="454"/>
                    </a:lnTo>
                    <a:lnTo>
                      <a:pt x="1162" y="397"/>
                    </a:lnTo>
                    <a:lnTo>
                      <a:pt x="1219" y="454"/>
                    </a:lnTo>
                    <a:lnTo>
                      <a:pt x="1247" y="567"/>
                    </a:lnTo>
                    <a:lnTo>
                      <a:pt x="1304" y="596"/>
                    </a:lnTo>
                    <a:lnTo>
                      <a:pt x="1332" y="567"/>
                    </a:lnTo>
                    <a:lnTo>
                      <a:pt x="1417" y="596"/>
                    </a:lnTo>
                    <a:lnTo>
                      <a:pt x="1559" y="567"/>
                    </a:lnTo>
                    <a:lnTo>
                      <a:pt x="1587" y="652"/>
                    </a:lnTo>
                    <a:lnTo>
                      <a:pt x="1729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4259" y="104"/>
                <a:ext cx="850" cy="765"/>
              </a:xfrm>
              <a:custGeom>
                <a:avLst/>
                <a:gdLst>
                  <a:gd name="T0" fmla="*/ 85 w 850"/>
                  <a:gd name="T1" fmla="*/ 198 h 765"/>
                  <a:gd name="T2" fmla="*/ 85 w 850"/>
                  <a:gd name="T3" fmla="*/ 283 h 765"/>
                  <a:gd name="T4" fmla="*/ 142 w 850"/>
                  <a:gd name="T5" fmla="*/ 283 h 765"/>
                  <a:gd name="T6" fmla="*/ 170 w 850"/>
                  <a:gd name="T7" fmla="*/ 312 h 765"/>
                  <a:gd name="T8" fmla="*/ 142 w 850"/>
                  <a:gd name="T9" fmla="*/ 397 h 765"/>
                  <a:gd name="T10" fmla="*/ 113 w 850"/>
                  <a:gd name="T11" fmla="*/ 397 h 765"/>
                  <a:gd name="T12" fmla="*/ 85 w 850"/>
                  <a:gd name="T13" fmla="*/ 454 h 765"/>
                  <a:gd name="T14" fmla="*/ 28 w 850"/>
                  <a:gd name="T15" fmla="*/ 454 h 765"/>
                  <a:gd name="T16" fmla="*/ 0 w 850"/>
                  <a:gd name="T17" fmla="*/ 539 h 765"/>
                  <a:gd name="T18" fmla="*/ 56 w 850"/>
                  <a:gd name="T19" fmla="*/ 567 h 765"/>
                  <a:gd name="T20" fmla="*/ 56 w 850"/>
                  <a:gd name="T21" fmla="*/ 624 h 765"/>
                  <a:gd name="T22" fmla="*/ 142 w 850"/>
                  <a:gd name="T23" fmla="*/ 680 h 765"/>
                  <a:gd name="T24" fmla="*/ 255 w 850"/>
                  <a:gd name="T25" fmla="*/ 652 h 765"/>
                  <a:gd name="T26" fmla="*/ 312 w 850"/>
                  <a:gd name="T27" fmla="*/ 595 h 765"/>
                  <a:gd name="T28" fmla="*/ 368 w 850"/>
                  <a:gd name="T29" fmla="*/ 709 h 765"/>
                  <a:gd name="T30" fmla="*/ 425 w 850"/>
                  <a:gd name="T31" fmla="*/ 680 h 765"/>
                  <a:gd name="T32" fmla="*/ 595 w 850"/>
                  <a:gd name="T33" fmla="*/ 765 h 765"/>
                  <a:gd name="T34" fmla="*/ 680 w 850"/>
                  <a:gd name="T35" fmla="*/ 709 h 765"/>
                  <a:gd name="T36" fmla="*/ 680 w 850"/>
                  <a:gd name="T37" fmla="*/ 652 h 765"/>
                  <a:gd name="T38" fmla="*/ 822 w 850"/>
                  <a:gd name="T39" fmla="*/ 595 h 765"/>
                  <a:gd name="T40" fmla="*/ 850 w 850"/>
                  <a:gd name="T41" fmla="*/ 510 h 765"/>
                  <a:gd name="T42" fmla="*/ 822 w 850"/>
                  <a:gd name="T43" fmla="*/ 397 h 765"/>
                  <a:gd name="T44" fmla="*/ 765 w 850"/>
                  <a:gd name="T45" fmla="*/ 369 h 765"/>
                  <a:gd name="T46" fmla="*/ 765 w 850"/>
                  <a:gd name="T47" fmla="*/ 312 h 765"/>
                  <a:gd name="T48" fmla="*/ 680 w 850"/>
                  <a:gd name="T49" fmla="*/ 227 h 765"/>
                  <a:gd name="T50" fmla="*/ 510 w 850"/>
                  <a:gd name="T51" fmla="*/ 170 h 765"/>
                  <a:gd name="T52" fmla="*/ 510 w 850"/>
                  <a:gd name="T53" fmla="*/ 142 h 765"/>
                  <a:gd name="T54" fmla="*/ 453 w 850"/>
                  <a:gd name="T55" fmla="*/ 85 h 765"/>
                  <a:gd name="T56" fmla="*/ 453 w 850"/>
                  <a:gd name="T57" fmla="*/ 57 h 765"/>
                  <a:gd name="T58" fmla="*/ 397 w 850"/>
                  <a:gd name="T59" fmla="*/ 0 h 765"/>
                  <a:gd name="T60" fmla="*/ 198 w 850"/>
                  <a:gd name="T61" fmla="*/ 170 h 765"/>
                  <a:gd name="T62" fmla="*/ 85 w 850"/>
                  <a:gd name="T63" fmla="*/ 19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765">
                    <a:moveTo>
                      <a:pt x="85" y="198"/>
                    </a:moveTo>
                    <a:lnTo>
                      <a:pt x="85" y="283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142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142" y="680"/>
                    </a:lnTo>
                    <a:lnTo>
                      <a:pt x="255" y="652"/>
                    </a:lnTo>
                    <a:lnTo>
                      <a:pt x="312" y="595"/>
                    </a:lnTo>
                    <a:lnTo>
                      <a:pt x="368" y="709"/>
                    </a:lnTo>
                    <a:lnTo>
                      <a:pt x="425" y="680"/>
                    </a:lnTo>
                    <a:lnTo>
                      <a:pt x="595" y="765"/>
                    </a:lnTo>
                    <a:lnTo>
                      <a:pt x="680" y="709"/>
                    </a:lnTo>
                    <a:lnTo>
                      <a:pt x="680" y="652"/>
                    </a:lnTo>
                    <a:lnTo>
                      <a:pt x="822" y="595"/>
                    </a:lnTo>
                    <a:lnTo>
                      <a:pt x="850" y="510"/>
                    </a:lnTo>
                    <a:lnTo>
                      <a:pt x="822" y="397"/>
                    </a:lnTo>
                    <a:lnTo>
                      <a:pt x="765" y="369"/>
                    </a:lnTo>
                    <a:lnTo>
                      <a:pt x="765" y="312"/>
                    </a:lnTo>
                    <a:lnTo>
                      <a:pt x="680" y="227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53" y="85"/>
                    </a:lnTo>
                    <a:lnTo>
                      <a:pt x="453" y="57"/>
                    </a:lnTo>
                    <a:lnTo>
                      <a:pt x="397" y="0"/>
                    </a:lnTo>
                    <a:lnTo>
                      <a:pt x="198" y="170"/>
                    </a:lnTo>
                    <a:lnTo>
                      <a:pt x="85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4712" y="2230"/>
                <a:ext cx="1021" cy="1077"/>
              </a:xfrm>
              <a:custGeom>
                <a:avLst/>
                <a:gdLst>
                  <a:gd name="T0" fmla="*/ 794 w 1021"/>
                  <a:gd name="T1" fmla="*/ 1049 h 1077"/>
                  <a:gd name="T2" fmla="*/ 737 w 1021"/>
                  <a:gd name="T3" fmla="*/ 1077 h 1077"/>
                  <a:gd name="T4" fmla="*/ 709 w 1021"/>
                  <a:gd name="T5" fmla="*/ 1021 h 1077"/>
                  <a:gd name="T6" fmla="*/ 596 w 1021"/>
                  <a:gd name="T7" fmla="*/ 992 h 1077"/>
                  <a:gd name="T8" fmla="*/ 539 w 1021"/>
                  <a:gd name="T9" fmla="*/ 1021 h 1077"/>
                  <a:gd name="T10" fmla="*/ 482 w 1021"/>
                  <a:gd name="T11" fmla="*/ 964 h 1077"/>
                  <a:gd name="T12" fmla="*/ 482 w 1021"/>
                  <a:gd name="T13" fmla="*/ 907 h 1077"/>
                  <a:gd name="T14" fmla="*/ 454 w 1021"/>
                  <a:gd name="T15" fmla="*/ 879 h 1077"/>
                  <a:gd name="T16" fmla="*/ 482 w 1021"/>
                  <a:gd name="T17" fmla="*/ 851 h 1077"/>
                  <a:gd name="T18" fmla="*/ 426 w 1021"/>
                  <a:gd name="T19" fmla="*/ 794 h 1077"/>
                  <a:gd name="T20" fmla="*/ 369 w 1021"/>
                  <a:gd name="T21" fmla="*/ 822 h 1077"/>
                  <a:gd name="T22" fmla="*/ 312 w 1021"/>
                  <a:gd name="T23" fmla="*/ 794 h 1077"/>
                  <a:gd name="T24" fmla="*/ 284 w 1021"/>
                  <a:gd name="T25" fmla="*/ 822 h 1077"/>
                  <a:gd name="T26" fmla="*/ 227 w 1021"/>
                  <a:gd name="T27" fmla="*/ 766 h 1077"/>
                  <a:gd name="T28" fmla="*/ 142 w 1021"/>
                  <a:gd name="T29" fmla="*/ 822 h 1077"/>
                  <a:gd name="T30" fmla="*/ 29 w 1021"/>
                  <a:gd name="T31" fmla="*/ 766 h 1077"/>
                  <a:gd name="T32" fmla="*/ 29 w 1021"/>
                  <a:gd name="T33" fmla="*/ 737 h 1077"/>
                  <a:gd name="T34" fmla="*/ 0 w 1021"/>
                  <a:gd name="T35" fmla="*/ 681 h 1077"/>
                  <a:gd name="T36" fmla="*/ 114 w 1021"/>
                  <a:gd name="T37" fmla="*/ 539 h 1077"/>
                  <a:gd name="T38" fmla="*/ 227 w 1021"/>
                  <a:gd name="T39" fmla="*/ 511 h 1077"/>
                  <a:gd name="T40" fmla="*/ 256 w 1021"/>
                  <a:gd name="T41" fmla="*/ 369 h 1077"/>
                  <a:gd name="T42" fmla="*/ 256 w 1021"/>
                  <a:gd name="T43" fmla="*/ 340 h 1077"/>
                  <a:gd name="T44" fmla="*/ 312 w 1021"/>
                  <a:gd name="T45" fmla="*/ 255 h 1077"/>
                  <a:gd name="T46" fmla="*/ 284 w 1021"/>
                  <a:gd name="T47" fmla="*/ 227 h 1077"/>
                  <a:gd name="T48" fmla="*/ 284 w 1021"/>
                  <a:gd name="T49" fmla="*/ 199 h 1077"/>
                  <a:gd name="T50" fmla="*/ 341 w 1021"/>
                  <a:gd name="T51" fmla="*/ 199 h 1077"/>
                  <a:gd name="T52" fmla="*/ 397 w 1021"/>
                  <a:gd name="T53" fmla="*/ 170 h 1077"/>
                  <a:gd name="T54" fmla="*/ 397 w 1021"/>
                  <a:gd name="T55" fmla="*/ 142 h 1077"/>
                  <a:gd name="T56" fmla="*/ 482 w 1021"/>
                  <a:gd name="T57" fmla="*/ 85 h 1077"/>
                  <a:gd name="T58" fmla="*/ 482 w 1021"/>
                  <a:gd name="T59" fmla="*/ 29 h 1077"/>
                  <a:gd name="T60" fmla="*/ 511 w 1021"/>
                  <a:gd name="T61" fmla="*/ 0 h 1077"/>
                  <a:gd name="T62" fmla="*/ 681 w 1021"/>
                  <a:gd name="T63" fmla="*/ 0 h 1077"/>
                  <a:gd name="T64" fmla="*/ 908 w 1021"/>
                  <a:gd name="T65" fmla="*/ 114 h 1077"/>
                  <a:gd name="T66" fmla="*/ 908 w 1021"/>
                  <a:gd name="T67" fmla="*/ 142 h 1077"/>
                  <a:gd name="T68" fmla="*/ 1021 w 1021"/>
                  <a:gd name="T69" fmla="*/ 170 h 1077"/>
                  <a:gd name="T70" fmla="*/ 879 w 1021"/>
                  <a:gd name="T71" fmla="*/ 284 h 1077"/>
                  <a:gd name="T72" fmla="*/ 908 w 1021"/>
                  <a:gd name="T73" fmla="*/ 454 h 1077"/>
                  <a:gd name="T74" fmla="*/ 851 w 1021"/>
                  <a:gd name="T75" fmla="*/ 567 h 1077"/>
                  <a:gd name="T76" fmla="*/ 879 w 1021"/>
                  <a:gd name="T77" fmla="*/ 624 h 1077"/>
                  <a:gd name="T78" fmla="*/ 851 w 1021"/>
                  <a:gd name="T79" fmla="*/ 709 h 1077"/>
                  <a:gd name="T80" fmla="*/ 851 w 1021"/>
                  <a:gd name="T81" fmla="*/ 766 h 1077"/>
                  <a:gd name="T82" fmla="*/ 823 w 1021"/>
                  <a:gd name="T83" fmla="*/ 794 h 1077"/>
                  <a:gd name="T84" fmla="*/ 879 w 1021"/>
                  <a:gd name="T85" fmla="*/ 879 h 1077"/>
                  <a:gd name="T86" fmla="*/ 794 w 1021"/>
                  <a:gd name="T87" fmla="*/ 1049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1077">
                    <a:moveTo>
                      <a:pt x="794" y="1049"/>
                    </a:moveTo>
                    <a:lnTo>
                      <a:pt x="737" y="1077"/>
                    </a:lnTo>
                    <a:lnTo>
                      <a:pt x="709" y="1021"/>
                    </a:lnTo>
                    <a:lnTo>
                      <a:pt x="596" y="992"/>
                    </a:lnTo>
                    <a:lnTo>
                      <a:pt x="539" y="1021"/>
                    </a:lnTo>
                    <a:lnTo>
                      <a:pt x="482" y="964"/>
                    </a:lnTo>
                    <a:lnTo>
                      <a:pt x="482" y="907"/>
                    </a:lnTo>
                    <a:lnTo>
                      <a:pt x="454" y="879"/>
                    </a:lnTo>
                    <a:lnTo>
                      <a:pt x="482" y="851"/>
                    </a:lnTo>
                    <a:lnTo>
                      <a:pt x="426" y="794"/>
                    </a:lnTo>
                    <a:lnTo>
                      <a:pt x="369" y="822"/>
                    </a:lnTo>
                    <a:lnTo>
                      <a:pt x="312" y="794"/>
                    </a:lnTo>
                    <a:lnTo>
                      <a:pt x="284" y="822"/>
                    </a:lnTo>
                    <a:lnTo>
                      <a:pt x="227" y="766"/>
                    </a:lnTo>
                    <a:lnTo>
                      <a:pt x="142" y="822"/>
                    </a:lnTo>
                    <a:lnTo>
                      <a:pt x="29" y="766"/>
                    </a:lnTo>
                    <a:lnTo>
                      <a:pt x="29" y="737"/>
                    </a:lnTo>
                    <a:lnTo>
                      <a:pt x="0" y="681"/>
                    </a:lnTo>
                    <a:lnTo>
                      <a:pt x="114" y="539"/>
                    </a:lnTo>
                    <a:lnTo>
                      <a:pt x="227" y="511"/>
                    </a:lnTo>
                    <a:lnTo>
                      <a:pt x="256" y="369"/>
                    </a:lnTo>
                    <a:lnTo>
                      <a:pt x="256" y="340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284" y="199"/>
                    </a:lnTo>
                    <a:lnTo>
                      <a:pt x="341" y="199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82" y="85"/>
                    </a:lnTo>
                    <a:lnTo>
                      <a:pt x="482" y="29"/>
                    </a:lnTo>
                    <a:lnTo>
                      <a:pt x="511" y="0"/>
                    </a:lnTo>
                    <a:lnTo>
                      <a:pt x="681" y="0"/>
                    </a:lnTo>
                    <a:lnTo>
                      <a:pt x="908" y="114"/>
                    </a:lnTo>
                    <a:lnTo>
                      <a:pt x="908" y="142"/>
                    </a:lnTo>
                    <a:lnTo>
                      <a:pt x="1021" y="170"/>
                    </a:lnTo>
                    <a:lnTo>
                      <a:pt x="879" y="284"/>
                    </a:lnTo>
                    <a:lnTo>
                      <a:pt x="908" y="454"/>
                    </a:lnTo>
                    <a:lnTo>
                      <a:pt x="851" y="567"/>
                    </a:lnTo>
                    <a:lnTo>
                      <a:pt x="879" y="624"/>
                    </a:lnTo>
                    <a:lnTo>
                      <a:pt x="851" y="709"/>
                    </a:lnTo>
                    <a:lnTo>
                      <a:pt x="851" y="766"/>
                    </a:lnTo>
                    <a:lnTo>
                      <a:pt x="823" y="794"/>
                    </a:lnTo>
                    <a:lnTo>
                      <a:pt x="879" y="879"/>
                    </a:lnTo>
                    <a:lnTo>
                      <a:pt x="794" y="10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238" y="3336"/>
                <a:ext cx="1106" cy="1502"/>
              </a:xfrm>
              <a:custGeom>
                <a:avLst/>
                <a:gdLst>
                  <a:gd name="T0" fmla="*/ 766 w 1106"/>
                  <a:gd name="T1" fmla="*/ 28 h 1502"/>
                  <a:gd name="T2" fmla="*/ 879 w 1106"/>
                  <a:gd name="T3" fmla="*/ 312 h 1502"/>
                  <a:gd name="T4" fmla="*/ 936 w 1106"/>
                  <a:gd name="T5" fmla="*/ 425 h 1502"/>
                  <a:gd name="T6" fmla="*/ 879 w 1106"/>
                  <a:gd name="T7" fmla="*/ 624 h 1502"/>
                  <a:gd name="T8" fmla="*/ 964 w 1106"/>
                  <a:gd name="T9" fmla="*/ 709 h 1502"/>
                  <a:gd name="T10" fmla="*/ 1106 w 1106"/>
                  <a:gd name="T11" fmla="*/ 1077 h 1502"/>
                  <a:gd name="T12" fmla="*/ 1077 w 1106"/>
                  <a:gd name="T13" fmla="*/ 1191 h 1502"/>
                  <a:gd name="T14" fmla="*/ 992 w 1106"/>
                  <a:gd name="T15" fmla="*/ 1219 h 1502"/>
                  <a:gd name="T16" fmla="*/ 879 w 1106"/>
                  <a:gd name="T17" fmla="*/ 1219 h 1502"/>
                  <a:gd name="T18" fmla="*/ 766 w 1106"/>
                  <a:gd name="T19" fmla="*/ 1162 h 1502"/>
                  <a:gd name="T20" fmla="*/ 737 w 1106"/>
                  <a:gd name="T21" fmla="*/ 1502 h 1502"/>
                  <a:gd name="T22" fmla="*/ 567 w 1106"/>
                  <a:gd name="T23" fmla="*/ 1502 h 1502"/>
                  <a:gd name="T24" fmla="*/ 369 w 1106"/>
                  <a:gd name="T25" fmla="*/ 1474 h 1502"/>
                  <a:gd name="T26" fmla="*/ 312 w 1106"/>
                  <a:gd name="T27" fmla="*/ 1276 h 1502"/>
                  <a:gd name="T28" fmla="*/ 312 w 1106"/>
                  <a:gd name="T29" fmla="*/ 1134 h 1502"/>
                  <a:gd name="T30" fmla="*/ 227 w 1106"/>
                  <a:gd name="T31" fmla="*/ 1049 h 1502"/>
                  <a:gd name="T32" fmla="*/ 227 w 1106"/>
                  <a:gd name="T33" fmla="*/ 794 h 1502"/>
                  <a:gd name="T34" fmla="*/ 284 w 1106"/>
                  <a:gd name="T35" fmla="*/ 624 h 1502"/>
                  <a:gd name="T36" fmla="*/ 284 w 1106"/>
                  <a:gd name="T37" fmla="*/ 312 h 1502"/>
                  <a:gd name="T38" fmla="*/ 85 w 1106"/>
                  <a:gd name="T39" fmla="*/ 283 h 1502"/>
                  <a:gd name="T40" fmla="*/ 57 w 1106"/>
                  <a:gd name="T41" fmla="*/ 198 h 1502"/>
                  <a:gd name="T42" fmla="*/ 170 w 1106"/>
                  <a:gd name="T43" fmla="*/ 113 h 1502"/>
                  <a:gd name="T44" fmla="*/ 284 w 1106"/>
                  <a:gd name="T45" fmla="*/ 0 h 1502"/>
                  <a:gd name="T46" fmla="*/ 397 w 1106"/>
                  <a:gd name="T47" fmla="*/ 198 h 1502"/>
                  <a:gd name="T48" fmla="*/ 397 w 1106"/>
                  <a:gd name="T49" fmla="*/ 255 h 1502"/>
                  <a:gd name="T50" fmla="*/ 425 w 1106"/>
                  <a:gd name="T51" fmla="*/ 368 h 1502"/>
                  <a:gd name="T52" fmla="*/ 454 w 1106"/>
                  <a:gd name="T53" fmla="*/ 482 h 1502"/>
                  <a:gd name="T54" fmla="*/ 369 w 1106"/>
                  <a:gd name="T55" fmla="*/ 482 h 1502"/>
                  <a:gd name="T56" fmla="*/ 397 w 1106"/>
                  <a:gd name="T57" fmla="*/ 595 h 1502"/>
                  <a:gd name="T58" fmla="*/ 425 w 1106"/>
                  <a:gd name="T59" fmla="*/ 680 h 1502"/>
                  <a:gd name="T60" fmla="*/ 567 w 1106"/>
                  <a:gd name="T61" fmla="*/ 595 h 1502"/>
                  <a:gd name="T62" fmla="*/ 596 w 1106"/>
                  <a:gd name="T63" fmla="*/ 510 h 1502"/>
                  <a:gd name="T64" fmla="*/ 652 w 1106"/>
                  <a:gd name="T65" fmla="*/ 368 h 1502"/>
                  <a:gd name="T66" fmla="*/ 681 w 1106"/>
                  <a:gd name="T67" fmla="*/ 255 h 1502"/>
                  <a:gd name="T68" fmla="*/ 624 w 1106"/>
                  <a:gd name="T69" fmla="*/ 198 h 1502"/>
                  <a:gd name="T70" fmla="*/ 681 w 1106"/>
                  <a:gd name="T71" fmla="*/ 28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502">
                    <a:moveTo>
                      <a:pt x="681" y="28"/>
                    </a:moveTo>
                    <a:lnTo>
                      <a:pt x="766" y="28"/>
                    </a:lnTo>
                    <a:lnTo>
                      <a:pt x="879" y="227"/>
                    </a:lnTo>
                    <a:lnTo>
                      <a:pt x="879" y="312"/>
                    </a:lnTo>
                    <a:lnTo>
                      <a:pt x="936" y="368"/>
                    </a:lnTo>
                    <a:lnTo>
                      <a:pt x="936" y="425"/>
                    </a:lnTo>
                    <a:lnTo>
                      <a:pt x="964" y="453"/>
                    </a:lnTo>
                    <a:lnTo>
                      <a:pt x="879" y="624"/>
                    </a:lnTo>
                    <a:lnTo>
                      <a:pt x="936" y="652"/>
                    </a:lnTo>
                    <a:lnTo>
                      <a:pt x="964" y="709"/>
                    </a:lnTo>
                    <a:lnTo>
                      <a:pt x="1049" y="964"/>
                    </a:lnTo>
                    <a:lnTo>
                      <a:pt x="1106" y="1077"/>
                    </a:lnTo>
                    <a:lnTo>
                      <a:pt x="1049" y="1162"/>
                    </a:lnTo>
                    <a:lnTo>
                      <a:pt x="1077" y="1191"/>
                    </a:lnTo>
                    <a:lnTo>
                      <a:pt x="1049" y="1304"/>
                    </a:lnTo>
                    <a:lnTo>
                      <a:pt x="992" y="1219"/>
                    </a:lnTo>
                    <a:lnTo>
                      <a:pt x="907" y="1247"/>
                    </a:lnTo>
                    <a:lnTo>
                      <a:pt x="879" y="1219"/>
                    </a:lnTo>
                    <a:lnTo>
                      <a:pt x="822" y="1219"/>
                    </a:lnTo>
                    <a:lnTo>
                      <a:pt x="766" y="1162"/>
                    </a:lnTo>
                    <a:lnTo>
                      <a:pt x="737" y="1276"/>
                    </a:lnTo>
                    <a:lnTo>
                      <a:pt x="737" y="1502"/>
                    </a:lnTo>
                    <a:lnTo>
                      <a:pt x="624" y="1417"/>
                    </a:lnTo>
                    <a:lnTo>
                      <a:pt x="567" y="1502"/>
                    </a:lnTo>
                    <a:lnTo>
                      <a:pt x="482" y="1474"/>
                    </a:lnTo>
                    <a:lnTo>
                      <a:pt x="369" y="1474"/>
                    </a:lnTo>
                    <a:lnTo>
                      <a:pt x="312" y="1389"/>
                    </a:lnTo>
                    <a:lnTo>
                      <a:pt x="312" y="1276"/>
                    </a:lnTo>
                    <a:lnTo>
                      <a:pt x="340" y="1219"/>
                    </a:lnTo>
                    <a:lnTo>
                      <a:pt x="312" y="1134"/>
                    </a:lnTo>
                    <a:lnTo>
                      <a:pt x="255" y="1134"/>
                    </a:lnTo>
                    <a:lnTo>
                      <a:pt x="227" y="1049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199" y="709"/>
                    </a:lnTo>
                    <a:lnTo>
                      <a:pt x="284" y="624"/>
                    </a:lnTo>
                    <a:lnTo>
                      <a:pt x="227" y="482"/>
                    </a:lnTo>
                    <a:lnTo>
                      <a:pt x="284" y="312"/>
                    </a:lnTo>
                    <a:lnTo>
                      <a:pt x="227" y="255"/>
                    </a:lnTo>
                    <a:lnTo>
                      <a:pt x="85" y="283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85" y="22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84" y="0"/>
                    </a:lnTo>
                    <a:lnTo>
                      <a:pt x="369" y="85"/>
                    </a:lnTo>
                    <a:lnTo>
                      <a:pt x="397" y="198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68"/>
                    </a:lnTo>
                    <a:lnTo>
                      <a:pt x="425" y="368"/>
                    </a:lnTo>
                    <a:lnTo>
                      <a:pt x="425" y="425"/>
                    </a:lnTo>
                    <a:lnTo>
                      <a:pt x="454" y="482"/>
                    </a:lnTo>
                    <a:lnTo>
                      <a:pt x="425" y="510"/>
                    </a:lnTo>
                    <a:lnTo>
                      <a:pt x="369" y="482"/>
                    </a:lnTo>
                    <a:lnTo>
                      <a:pt x="340" y="538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25" y="680"/>
                    </a:lnTo>
                    <a:lnTo>
                      <a:pt x="482" y="680"/>
                    </a:lnTo>
                    <a:lnTo>
                      <a:pt x="567" y="595"/>
                    </a:lnTo>
                    <a:lnTo>
                      <a:pt x="567" y="538"/>
                    </a:lnTo>
                    <a:lnTo>
                      <a:pt x="596" y="510"/>
                    </a:lnTo>
                    <a:lnTo>
                      <a:pt x="596" y="425"/>
                    </a:lnTo>
                    <a:lnTo>
                      <a:pt x="652" y="368"/>
                    </a:lnTo>
                    <a:lnTo>
                      <a:pt x="652" y="312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624" y="198"/>
                    </a:lnTo>
                    <a:lnTo>
                      <a:pt x="681" y="142"/>
                    </a:lnTo>
                    <a:lnTo>
                      <a:pt x="681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2529" y="3591"/>
                <a:ext cx="1078" cy="1503"/>
              </a:xfrm>
              <a:custGeom>
                <a:avLst/>
                <a:gdLst>
                  <a:gd name="T0" fmla="*/ 794 w 1078"/>
                  <a:gd name="T1" fmla="*/ 28 h 1503"/>
                  <a:gd name="T2" fmla="*/ 993 w 1078"/>
                  <a:gd name="T3" fmla="*/ 57 h 1503"/>
                  <a:gd name="T4" fmla="*/ 993 w 1078"/>
                  <a:gd name="T5" fmla="*/ 369 h 1503"/>
                  <a:gd name="T6" fmla="*/ 936 w 1078"/>
                  <a:gd name="T7" fmla="*/ 539 h 1503"/>
                  <a:gd name="T8" fmla="*/ 964 w 1078"/>
                  <a:gd name="T9" fmla="*/ 879 h 1503"/>
                  <a:gd name="T10" fmla="*/ 1021 w 1078"/>
                  <a:gd name="T11" fmla="*/ 879 h 1503"/>
                  <a:gd name="T12" fmla="*/ 1021 w 1078"/>
                  <a:gd name="T13" fmla="*/ 1021 h 1503"/>
                  <a:gd name="T14" fmla="*/ 1078 w 1078"/>
                  <a:gd name="T15" fmla="*/ 1247 h 1503"/>
                  <a:gd name="T16" fmla="*/ 936 w 1078"/>
                  <a:gd name="T17" fmla="*/ 1474 h 1503"/>
                  <a:gd name="T18" fmla="*/ 823 w 1078"/>
                  <a:gd name="T19" fmla="*/ 1503 h 1503"/>
                  <a:gd name="T20" fmla="*/ 709 w 1078"/>
                  <a:gd name="T21" fmla="*/ 1417 h 1503"/>
                  <a:gd name="T22" fmla="*/ 624 w 1078"/>
                  <a:gd name="T23" fmla="*/ 1276 h 1503"/>
                  <a:gd name="T24" fmla="*/ 653 w 1078"/>
                  <a:gd name="T25" fmla="*/ 1134 h 1503"/>
                  <a:gd name="T26" fmla="*/ 596 w 1078"/>
                  <a:gd name="T27" fmla="*/ 936 h 1503"/>
                  <a:gd name="T28" fmla="*/ 482 w 1078"/>
                  <a:gd name="T29" fmla="*/ 879 h 1503"/>
                  <a:gd name="T30" fmla="*/ 454 w 1078"/>
                  <a:gd name="T31" fmla="*/ 822 h 1503"/>
                  <a:gd name="T32" fmla="*/ 341 w 1078"/>
                  <a:gd name="T33" fmla="*/ 794 h 1503"/>
                  <a:gd name="T34" fmla="*/ 256 w 1078"/>
                  <a:gd name="T35" fmla="*/ 765 h 1503"/>
                  <a:gd name="T36" fmla="*/ 86 w 1078"/>
                  <a:gd name="T37" fmla="*/ 567 h 1503"/>
                  <a:gd name="T38" fmla="*/ 29 w 1078"/>
                  <a:gd name="T39" fmla="*/ 482 h 1503"/>
                  <a:gd name="T40" fmla="*/ 227 w 1078"/>
                  <a:gd name="T41" fmla="*/ 709 h 1503"/>
                  <a:gd name="T42" fmla="*/ 284 w 1078"/>
                  <a:gd name="T43" fmla="*/ 680 h 1503"/>
                  <a:gd name="T44" fmla="*/ 369 w 1078"/>
                  <a:gd name="T45" fmla="*/ 624 h 1503"/>
                  <a:gd name="T46" fmla="*/ 454 w 1078"/>
                  <a:gd name="T47" fmla="*/ 680 h 1503"/>
                  <a:gd name="T48" fmla="*/ 596 w 1078"/>
                  <a:gd name="T49" fmla="*/ 709 h 1503"/>
                  <a:gd name="T50" fmla="*/ 709 w 1078"/>
                  <a:gd name="T51" fmla="*/ 567 h 1503"/>
                  <a:gd name="T52" fmla="*/ 823 w 1078"/>
                  <a:gd name="T53" fmla="*/ 595 h 1503"/>
                  <a:gd name="T54" fmla="*/ 766 w 1078"/>
                  <a:gd name="T55" fmla="*/ 482 h 1503"/>
                  <a:gd name="T56" fmla="*/ 681 w 1078"/>
                  <a:gd name="T57" fmla="*/ 425 h 1503"/>
                  <a:gd name="T58" fmla="*/ 766 w 1078"/>
                  <a:gd name="T59" fmla="*/ 170 h 1503"/>
                  <a:gd name="T60" fmla="*/ 681 w 1078"/>
                  <a:gd name="T61" fmla="*/ 170 h 1503"/>
                  <a:gd name="T62" fmla="*/ 653 w 1078"/>
                  <a:gd name="T63" fmla="*/ 28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1503">
                    <a:moveTo>
                      <a:pt x="709" y="0"/>
                    </a:moveTo>
                    <a:lnTo>
                      <a:pt x="794" y="28"/>
                    </a:lnTo>
                    <a:lnTo>
                      <a:pt x="936" y="0"/>
                    </a:lnTo>
                    <a:lnTo>
                      <a:pt x="993" y="57"/>
                    </a:lnTo>
                    <a:lnTo>
                      <a:pt x="936" y="227"/>
                    </a:lnTo>
                    <a:lnTo>
                      <a:pt x="993" y="369"/>
                    </a:lnTo>
                    <a:lnTo>
                      <a:pt x="908" y="454"/>
                    </a:lnTo>
                    <a:lnTo>
                      <a:pt x="936" y="539"/>
                    </a:lnTo>
                    <a:lnTo>
                      <a:pt x="936" y="794"/>
                    </a:lnTo>
                    <a:lnTo>
                      <a:pt x="964" y="879"/>
                    </a:lnTo>
                    <a:lnTo>
                      <a:pt x="993" y="879"/>
                    </a:lnTo>
                    <a:lnTo>
                      <a:pt x="1021" y="879"/>
                    </a:lnTo>
                    <a:lnTo>
                      <a:pt x="1049" y="964"/>
                    </a:lnTo>
                    <a:lnTo>
                      <a:pt x="1021" y="1021"/>
                    </a:lnTo>
                    <a:lnTo>
                      <a:pt x="1021" y="1134"/>
                    </a:lnTo>
                    <a:lnTo>
                      <a:pt x="1078" y="1247"/>
                    </a:lnTo>
                    <a:lnTo>
                      <a:pt x="964" y="1361"/>
                    </a:lnTo>
                    <a:lnTo>
                      <a:pt x="936" y="1474"/>
                    </a:lnTo>
                    <a:lnTo>
                      <a:pt x="879" y="1474"/>
                    </a:lnTo>
                    <a:lnTo>
                      <a:pt x="823" y="1503"/>
                    </a:lnTo>
                    <a:lnTo>
                      <a:pt x="766" y="1417"/>
                    </a:lnTo>
                    <a:lnTo>
                      <a:pt x="709" y="1417"/>
                    </a:lnTo>
                    <a:lnTo>
                      <a:pt x="681" y="1389"/>
                    </a:lnTo>
                    <a:lnTo>
                      <a:pt x="624" y="1276"/>
                    </a:lnTo>
                    <a:lnTo>
                      <a:pt x="681" y="1247"/>
                    </a:lnTo>
                    <a:lnTo>
                      <a:pt x="653" y="1134"/>
                    </a:lnTo>
                    <a:lnTo>
                      <a:pt x="624" y="1077"/>
                    </a:lnTo>
                    <a:lnTo>
                      <a:pt x="596" y="936"/>
                    </a:lnTo>
                    <a:lnTo>
                      <a:pt x="482" y="907"/>
                    </a:lnTo>
                    <a:lnTo>
                      <a:pt x="482" y="879"/>
                    </a:lnTo>
                    <a:lnTo>
                      <a:pt x="426" y="879"/>
                    </a:lnTo>
                    <a:lnTo>
                      <a:pt x="454" y="822"/>
                    </a:lnTo>
                    <a:lnTo>
                      <a:pt x="397" y="765"/>
                    </a:lnTo>
                    <a:lnTo>
                      <a:pt x="341" y="794"/>
                    </a:lnTo>
                    <a:lnTo>
                      <a:pt x="341" y="765"/>
                    </a:lnTo>
                    <a:lnTo>
                      <a:pt x="256" y="765"/>
                    </a:lnTo>
                    <a:lnTo>
                      <a:pt x="142" y="680"/>
                    </a:lnTo>
                    <a:lnTo>
                      <a:pt x="86" y="567"/>
                    </a:lnTo>
                    <a:lnTo>
                      <a:pt x="0" y="510"/>
                    </a:lnTo>
                    <a:lnTo>
                      <a:pt x="29" y="482"/>
                    </a:lnTo>
                    <a:lnTo>
                      <a:pt x="199" y="624"/>
                    </a:lnTo>
                    <a:lnTo>
                      <a:pt x="227" y="709"/>
                    </a:lnTo>
                    <a:lnTo>
                      <a:pt x="284" y="709"/>
                    </a:lnTo>
                    <a:lnTo>
                      <a:pt x="284" y="680"/>
                    </a:lnTo>
                    <a:lnTo>
                      <a:pt x="369" y="680"/>
                    </a:lnTo>
                    <a:lnTo>
                      <a:pt x="369" y="624"/>
                    </a:lnTo>
                    <a:lnTo>
                      <a:pt x="482" y="624"/>
                    </a:lnTo>
                    <a:lnTo>
                      <a:pt x="454" y="680"/>
                    </a:lnTo>
                    <a:lnTo>
                      <a:pt x="482" y="709"/>
                    </a:lnTo>
                    <a:lnTo>
                      <a:pt x="596" y="709"/>
                    </a:lnTo>
                    <a:lnTo>
                      <a:pt x="653" y="567"/>
                    </a:lnTo>
                    <a:lnTo>
                      <a:pt x="709" y="567"/>
                    </a:lnTo>
                    <a:lnTo>
                      <a:pt x="738" y="624"/>
                    </a:lnTo>
                    <a:lnTo>
                      <a:pt x="823" y="595"/>
                    </a:lnTo>
                    <a:lnTo>
                      <a:pt x="823" y="539"/>
                    </a:lnTo>
                    <a:lnTo>
                      <a:pt x="766" y="482"/>
                    </a:lnTo>
                    <a:lnTo>
                      <a:pt x="709" y="454"/>
                    </a:lnTo>
                    <a:lnTo>
                      <a:pt x="681" y="425"/>
                    </a:lnTo>
                    <a:lnTo>
                      <a:pt x="766" y="28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53" y="2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2444" y="4101"/>
                <a:ext cx="766" cy="1560"/>
              </a:xfrm>
              <a:custGeom>
                <a:avLst/>
                <a:gdLst>
                  <a:gd name="T0" fmla="*/ 85 w 766"/>
                  <a:gd name="T1" fmla="*/ 0 h 1560"/>
                  <a:gd name="T2" fmla="*/ 171 w 766"/>
                  <a:gd name="T3" fmla="*/ 57 h 1560"/>
                  <a:gd name="T4" fmla="*/ 227 w 766"/>
                  <a:gd name="T5" fmla="*/ 170 h 1560"/>
                  <a:gd name="T6" fmla="*/ 341 w 766"/>
                  <a:gd name="T7" fmla="*/ 255 h 1560"/>
                  <a:gd name="T8" fmla="*/ 426 w 766"/>
                  <a:gd name="T9" fmla="*/ 255 h 1560"/>
                  <a:gd name="T10" fmla="*/ 426 w 766"/>
                  <a:gd name="T11" fmla="*/ 284 h 1560"/>
                  <a:gd name="T12" fmla="*/ 482 w 766"/>
                  <a:gd name="T13" fmla="*/ 255 h 1560"/>
                  <a:gd name="T14" fmla="*/ 539 w 766"/>
                  <a:gd name="T15" fmla="*/ 312 h 1560"/>
                  <a:gd name="T16" fmla="*/ 511 w 766"/>
                  <a:gd name="T17" fmla="*/ 369 h 1560"/>
                  <a:gd name="T18" fmla="*/ 567 w 766"/>
                  <a:gd name="T19" fmla="*/ 369 h 1560"/>
                  <a:gd name="T20" fmla="*/ 567 w 766"/>
                  <a:gd name="T21" fmla="*/ 397 h 1560"/>
                  <a:gd name="T22" fmla="*/ 681 w 766"/>
                  <a:gd name="T23" fmla="*/ 426 h 1560"/>
                  <a:gd name="T24" fmla="*/ 709 w 766"/>
                  <a:gd name="T25" fmla="*/ 567 h 1560"/>
                  <a:gd name="T26" fmla="*/ 738 w 766"/>
                  <a:gd name="T27" fmla="*/ 624 h 1560"/>
                  <a:gd name="T28" fmla="*/ 766 w 766"/>
                  <a:gd name="T29" fmla="*/ 737 h 1560"/>
                  <a:gd name="T30" fmla="*/ 709 w 766"/>
                  <a:gd name="T31" fmla="*/ 766 h 1560"/>
                  <a:gd name="T32" fmla="*/ 596 w 766"/>
                  <a:gd name="T33" fmla="*/ 1078 h 1560"/>
                  <a:gd name="T34" fmla="*/ 596 w 766"/>
                  <a:gd name="T35" fmla="*/ 1191 h 1560"/>
                  <a:gd name="T36" fmla="*/ 567 w 766"/>
                  <a:gd name="T37" fmla="*/ 1219 h 1560"/>
                  <a:gd name="T38" fmla="*/ 567 w 766"/>
                  <a:gd name="T39" fmla="*/ 1248 h 1560"/>
                  <a:gd name="T40" fmla="*/ 596 w 766"/>
                  <a:gd name="T41" fmla="*/ 1333 h 1560"/>
                  <a:gd name="T42" fmla="*/ 511 w 766"/>
                  <a:gd name="T43" fmla="*/ 1333 h 1560"/>
                  <a:gd name="T44" fmla="*/ 482 w 766"/>
                  <a:gd name="T45" fmla="*/ 1361 h 1560"/>
                  <a:gd name="T46" fmla="*/ 454 w 766"/>
                  <a:gd name="T47" fmla="*/ 1474 h 1560"/>
                  <a:gd name="T48" fmla="*/ 312 w 766"/>
                  <a:gd name="T49" fmla="*/ 1560 h 1560"/>
                  <a:gd name="T50" fmla="*/ 256 w 766"/>
                  <a:gd name="T51" fmla="*/ 1531 h 1560"/>
                  <a:gd name="T52" fmla="*/ 256 w 766"/>
                  <a:gd name="T53" fmla="*/ 1446 h 1560"/>
                  <a:gd name="T54" fmla="*/ 284 w 766"/>
                  <a:gd name="T55" fmla="*/ 1361 h 1560"/>
                  <a:gd name="T56" fmla="*/ 284 w 766"/>
                  <a:gd name="T57" fmla="*/ 1304 h 1560"/>
                  <a:gd name="T58" fmla="*/ 114 w 766"/>
                  <a:gd name="T59" fmla="*/ 1191 h 1560"/>
                  <a:gd name="T60" fmla="*/ 57 w 766"/>
                  <a:gd name="T61" fmla="*/ 1106 h 1560"/>
                  <a:gd name="T62" fmla="*/ 57 w 766"/>
                  <a:gd name="T63" fmla="*/ 1049 h 1560"/>
                  <a:gd name="T64" fmla="*/ 0 w 766"/>
                  <a:gd name="T65" fmla="*/ 1021 h 1560"/>
                  <a:gd name="T66" fmla="*/ 0 w 766"/>
                  <a:gd name="T67" fmla="*/ 964 h 1560"/>
                  <a:gd name="T68" fmla="*/ 57 w 766"/>
                  <a:gd name="T69" fmla="*/ 964 h 1560"/>
                  <a:gd name="T70" fmla="*/ 142 w 766"/>
                  <a:gd name="T71" fmla="*/ 1021 h 1560"/>
                  <a:gd name="T72" fmla="*/ 227 w 766"/>
                  <a:gd name="T73" fmla="*/ 993 h 1560"/>
                  <a:gd name="T74" fmla="*/ 227 w 766"/>
                  <a:gd name="T75" fmla="*/ 879 h 1560"/>
                  <a:gd name="T76" fmla="*/ 171 w 766"/>
                  <a:gd name="T77" fmla="*/ 737 h 1560"/>
                  <a:gd name="T78" fmla="*/ 256 w 766"/>
                  <a:gd name="T79" fmla="*/ 624 h 1560"/>
                  <a:gd name="T80" fmla="*/ 142 w 766"/>
                  <a:gd name="T81" fmla="*/ 539 h 1560"/>
                  <a:gd name="T82" fmla="*/ 29 w 766"/>
                  <a:gd name="T83" fmla="*/ 426 h 1560"/>
                  <a:gd name="T84" fmla="*/ 57 w 766"/>
                  <a:gd name="T85" fmla="*/ 397 h 1560"/>
                  <a:gd name="T86" fmla="*/ 142 w 766"/>
                  <a:gd name="T87" fmla="*/ 426 h 1560"/>
                  <a:gd name="T88" fmla="*/ 171 w 766"/>
                  <a:gd name="T89" fmla="*/ 511 h 1560"/>
                  <a:gd name="T90" fmla="*/ 256 w 766"/>
                  <a:gd name="T91" fmla="*/ 454 h 1560"/>
                  <a:gd name="T92" fmla="*/ 227 w 766"/>
                  <a:gd name="T93" fmla="*/ 426 h 1560"/>
                  <a:gd name="T94" fmla="*/ 284 w 766"/>
                  <a:gd name="T95" fmla="*/ 369 h 1560"/>
                  <a:gd name="T96" fmla="*/ 284 w 766"/>
                  <a:gd name="T97" fmla="*/ 284 h 1560"/>
                  <a:gd name="T98" fmla="*/ 199 w 766"/>
                  <a:gd name="T99" fmla="*/ 227 h 1560"/>
                  <a:gd name="T100" fmla="*/ 171 w 766"/>
                  <a:gd name="T101" fmla="*/ 255 h 1560"/>
                  <a:gd name="T102" fmla="*/ 142 w 766"/>
                  <a:gd name="T103" fmla="*/ 227 h 1560"/>
                  <a:gd name="T104" fmla="*/ 171 w 766"/>
                  <a:gd name="T105" fmla="*/ 170 h 1560"/>
                  <a:gd name="T106" fmla="*/ 114 w 766"/>
                  <a:gd name="T107" fmla="*/ 142 h 1560"/>
                  <a:gd name="T108" fmla="*/ 114 w 766"/>
                  <a:gd name="T109" fmla="*/ 85 h 1560"/>
                  <a:gd name="T110" fmla="*/ 57 w 766"/>
                  <a:gd name="T111" fmla="*/ 85 h 1560"/>
                  <a:gd name="T112" fmla="*/ 57 w 766"/>
                  <a:gd name="T113" fmla="*/ 29 h 1560"/>
                  <a:gd name="T114" fmla="*/ 85 w 766"/>
                  <a:gd name="T115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1560">
                    <a:moveTo>
                      <a:pt x="85" y="0"/>
                    </a:moveTo>
                    <a:lnTo>
                      <a:pt x="171" y="57"/>
                    </a:lnTo>
                    <a:lnTo>
                      <a:pt x="227" y="170"/>
                    </a:lnTo>
                    <a:lnTo>
                      <a:pt x="341" y="255"/>
                    </a:lnTo>
                    <a:lnTo>
                      <a:pt x="426" y="255"/>
                    </a:lnTo>
                    <a:lnTo>
                      <a:pt x="426" y="284"/>
                    </a:lnTo>
                    <a:lnTo>
                      <a:pt x="482" y="255"/>
                    </a:lnTo>
                    <a:lnTo>
                      <a:pt x="539" y="312"/>
                    </a:lnTo>
                    <a:lnTo>
                      <a:pt x="511" y="369"/>
                    </a:lnTo>
                    <a:lnTo>
                      <a:pt x="567" y="369"/>
                    </a:lnTo>
                    <a:lnTo>
                      <a:pt x="567" y="397"/>
                    </a:lnTo>
                    <a:lnTo>
                      <a:pt x="681" y="426"/>
                    </a:lnTo>
                    <a:lnTo>
                      <a:pt x="709" y="567"/>
                    </a:lnTo>
                    <a:lnTo>
                      <a:pt x="738" y="624"/>
                    </a:lnTo>
                    <a:lnTo>
                      <a:pt x="766" y="737"/>
                    </a:lnTo>
                    <a:lnTo>
                      <a:pt x="709" y="766"/>
                    </a:lnTo>
                    <a:lnTo>
                      <a:pt x="596" y="1078"/>
                    </a:lnTo>
                    <a:lnTo>
                      <a:pt x="596" y="1191"/>
                    </a:lnTo>
                    <a:lnTo>
                      <a:pt x="567" y="1219"/>
                    </a:lnTo>
                    <a:lnTo>
                      <a:pt x="567" y="1248"/>
                    </a:lnTo>
                    <a:lnTo>
                      <a:pt x="596" y="1333"/>
                    </a:lnTo>
                    <a:lnTo>
                      <a:pt x="511" y="1333"/>
                    </a:lnTo>
                    <a:lnTo>
                      <a:pt x="482" y="1361"/>
                    </a:lnTo>
                    <a:lnTo>
                      <a:pt x="454" y="1474"/>
                    </a:lnTo>
                    <a:lnTo>
                      <a:pt x="312" y="1560"/>
                    </a:lnTo>
                    <a:lnTo>
                      <a:pt x="256" y="1531"/>
                    </a:lnTo>
                    <a:lnTo>
                      <a:pt x="256" y="1446"/>
                    </a:lnTo>
                    <a:lnTo>
                      <a:pt x="284" y="1361"/>
                    </a:lnTo>
                    <a:lnTo>
                      <a:pt x="284" y="1304"/>
                    </a:lnTo>
                    <a:lnTo>
                      <a:pt x="114" y="1191"/>
                    </a:lnTo>
                    <a:lnTo>
                      <a:pt x="57" y="1106"/>
                    </a:lnTo>
                    <a:lnTo>
                      <a:pt x="57" y="1049"/>
                    </a:lnTo>
                    <a:lnTo>
                      <a:pt x="0" y="1021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142" y="1021"/>
                    </a:lnTo>
                    <a:lnTo>
                      <a:pt x="227" y="993"/>
                    </a:lnTo>
                    <a:lnTo>
                      <a:pt x="227" y="879"/>
                    </a:lnTo>
                    <a:lnTo>
                      <a:pt x="171" y="737"/>
                    </a:lnTo>
                    <a:lnTo>
                      <a:pt x="256" y="624"/>
                    </a:lnTo>
                    <a:lnTo>
                      <a:pt x="142" y="539"/>
                    </a:lnTo>
                    <a:lnTo>
                      <a:pt x="29" y="426"/>
                    </a:lnTo>
                    <a:lnTo>
                      <a:pt x="57" y="397"/>
                    </a:lnTo>
                    <a:lnTo>
                      <a:pt x="142" y="426"/>
                    </a:lnTo>
                    <a:lnTo>
                      <a:pt x="171" y="511"/>
                    </a:lnTo>
                    <a:lnTo>
                      <a:pt x="256" y="454"/>
                    </a:lnTo>
                    <a:lnTo>
                      <a:pt x="227" y="426"/>
                    </a:lnTo>
                    <a:lnTo>
                      <a:pt x="284" y="369"/>
                    </a:lnTo>
                    <a:lnTo>
                      <a:pt x="284" y="284"/>
                    </a:lnTo>
                    <a:lnTo>
                      <a:pt x="199" y="227"/>
                    </a:lnTo>
                    <a:lnTo>
                      <a:pt x="171" y="255"/>
                    </a:lnTo>
                    <a:lnTo>
                      <a:pt x="142" y="227"/>
                    </a:lnTo>
                    <a:lnTo>
                      <a:pt x="171" y="170"/>
                    </a:lnTo>
                    <a:lnTo>
                      <a:pt x="114" y="142"/>
                    </a:lnTo>
                    <a:lnTo>
                      <a:pt x="114" y="85"/>
                    </a:lnTo>
                    <a:lnTo>
                      <a:pt x="57" y="85"/>
                    </a:lnTo>
                    <a:lnTo>
                      <a:pt x="57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1395" y="4527"/>
                <a:ext cx="1333" cy="1190"/>
              </a:xfrm>
              <a:custGeom>
                <a:avLst/>
                <a:gdLst>
                  <a:gd name="T0" fmla="*/ 1333 w 1333"/>
                  <a:gd name="T1" fmla="*/ 935 h 1190"/>
                  <a:gd name="T2" fmla="*/ 1163 w 1333"/>
                  <a:gd name="T3" fmla="*/ 765 h 1190"/>
                  <a:gd name="T4" fmla="*/ 1106 w 1333"/>
                  <a:gd name="T5" fmla="*/ 623 h 1190"/>
                  <a:gd name="T6" fmla="*/ 1049 w 1333"/>
                  <a:gd name="T7" fmla="*/ 538 h 1190"/>
                  <a:gd name="T8" fmla="*/ 1191 w 1333"/>
                  <a:gd name="T9" fmla="*/ 595 h 1190"/>
                  <a:gd name="T10" fmla="*/ 1276 w 1333"/>
                  <a:gd name="T11" fmla="*/ 453 h 1190"/>
                  <a:gd name="T12" fmla="*/ 1305 w 1333"/>
                  <a:gd name="T13" fmla="*/ 198 h 1190"/>
                  <a:gd name="T14" fmla="*/ 1078 w 1333"/>
                  <a:gd name="T15" fmla="*/ 0 h 1190"/>
                  <a:gd name="T16" fmla="*/ 1049 w 1333"/>
                  <a:gd name="T17" fmla="*/ 85 h 1190"/>
                  <a:gd name="T18" fmla="*/ 1191 w 1333"/>
                  <a:gd name="T19" fmla="*/ 255 h 1190"/>
                  <a:gd name="T20" fmla="*/ 1106 w 1333"/>
                  <a:gd name="T21" fmla="*/ 283 h 1190"/>
                  <a:gd name="T22" fmla="*/ 1049 w 1333"/>
                  <a:gd name="T23" fmla="*/ 311 h 1190"/>
                  <a:gd name="T24" fmla="*/ 1021 w 1333"/>
                  <a:gd name="T25" fmla="*/ 226 h 1190"/>
                  <a:gd name="T26" fmla="*/ 851 w 1333"/>
                  <a:gd name="T27" fmla="*/ 141 h 1190"/>
                  <a:gd name="T28" fmla="*/ 823 w 1333"/>
                  <a:gd name="T29" fmla="*/ 198 h 1190"/>
                  <a:gd name="T30" fmla="*/ 766 w 1333"/>
                  <a:gd name="T31" fmla="*/ 56 h 1190"/>
                  <a:gd name="T32" fmla="*/ 624 w 1333"/>
                  <a:gd name="T33" fmla="*/ 28 h 1190"/>
                  <a:gd name="T34" fmla="*/ 539 w 1333"/>
                  <a:gd name="T35" fmla="*/ 226 h 1190"/>
                  <a:gd name="T36" fmla="*/ 624 w 1333"/>
                  <a:gd name="T37" fmla="*/ 368 h 1190"/>
                  <a:gd name="T38" fmla="*/ 738 w 1333"/>
                  <a:gd name="T39" fmla="*/ 283 h 1190"/>
                  <a:gd name="T40" fmla="*/ 794 w 1333"/>
                  <a:gd name="T41" fmla="*/ 283 h 1190"/>
                  <a:gd name="T42" fmla="*/ 709 w 1333"/>
                  <a:gd name="T43" fmla="*/ 453 h 1190"/>
                  <a:gd name="T44" fmla="*/ 624 w 1333"/>
                  <a:gd name="T45" fmla="*/ 510 h 1190"/>
                  <a:gd name="T46" fmla="*/ 539 w 1333"/>
                  <a:gd name="T47" fmla="*/ 481 h 1190"/>
                  <a:gd name="T48" fmla="*/ 369 w 1333"/>
                  <a:gd name="T49" fmla="*/ 481 h 1190"/>
                  <a:gd name="T50" fmla="*/ 312 w 1333"/>
                  <a:gd name="T51" fmla="*/ 680 h 1190"/>
                  <a:gd name="T52" fmla="*/ 284 w 1333"/>
                  <a:gd name="T53" fmla="*/ 765 h 1190"/>
                  <a:gd name="T54" fmla="*/ 86 w 1333"/>
                  <a:gd name="T55" fmla="*/ 822 h 1190"/>
                  <a:gd name="T56" fmla="*/ 86 w 1333"/>
                  <a:gd name="T57" fmla="*/ 992 h 1190"/>
                  <a:gd name="T58" fmla="*/ 227 w 1333"/>
                  <a:gd name="T59" fmla="*/ 907 h 1190"/>
                  <a:gd name="T60" fmla="*/ 369 w 1333"/>
                  <a:gd name="T61" fmla="*/ 1020 h 1190"/>
                  <a:gd name="T62" fmla="*/ 482 w 1333"/>
                  <a:gd name="T63" fmla="*/ 992 h 1190"/>
                  <a:gd name="T64" fmla="*/ 681 w 1333"/>
                  <a:gd name="T65" fmla="*/ 1020 h 1190"/>
                  <a:gd name="T66" fmla="*/ 851 w 1333"/>
                  <a:gd name="T67" fmla="*/ 1020 h 1190"/>
                  <a:gd name="T68" fmla="*/ 1021 w 1333"/>
                  <a:gd name="T69" fmla="*/ 1190 h 1190"/>
                  <a:gd name="T70" fmla="*/ 1134 w 1333"/>
                  <a:gd name="T71" fmla="*/ 1020 h 1190"/>
                  <a:gd name="T72" fmla="*/ 1305 w 1333"/>
                  <a:gd name="T7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33" h="1190">
                    <a:moveTo>
                      <a:pt x="1305" y="1020"/>
                    </a:moveTo>
                    <a:lnTo>
                      <a:pt x="1333" y="935"/>
                    </a:lnTo>
                    <a:lnTo>
                      <a:pt x="1333" y="878"/>
                    </a:lnTo>
                    <a:lnTo>
                      <a:pt x="1163" y="765"/>
                    </a:lnTo>
                    <a:lnTo>
                      <a:pt x="1106" y="680"/>
                    </a:lnTo>
                    <a:lnTo>
                      <a:pt x="1106" y="623"/>
                    </a:lnTo>
                    <a:lnTo>
                      <a:pt x="1049" y="595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191" y="595"/>
                    </a:lnTo>
                    <a:lnTo>
                      <a:pt x="1276" y="567"/>
                    </a:lnTo>
                    <a:lnTo>
                      <a:pt x="1276" y="453"/>
                    </a:lnTo>
                    <a:lnTo>
                      <a:pt x="1220" y="311"/>
                    </a:lnTo>
                    <a:lnTo>
                      <a:pt x="1305" y="198"/>
                    </a:lnTo>
                    <a:lnTo>
                      <a:pt x="1191" y="113"/>
                    </a:lnTo>
                    <a:lnTo>
                      <a:pt x="1078" y="0"/>
                    </a:lnTo>
                    <a:lnTo>
                      <a:pt x="1049" y="28"/>
                    </a:lnTo>
                    <a:lnTo>
                      <a:pt x="1049" y="85"/>
                    </a:lnTo>
                    <a:lnTo>
                      <a:pt x="1106" y="85"/>
                    </a:lnTo>
                    <a:lnTo>
                      <a:pt x="1191" y="255"/>
                    </a:lnTo>
                    <a:lnTo>
                      <a:pt x="1106" y="226"/>
                    </a:lnTo>
                    <a:lnTo>
                      <a:pt x="1106" y="283"/>
                    </a:lnTo>
                    <a:lnTo>
                      <a:pt x="1049" y="255"/>
                    </a:lnTo>
                    <a:lnTo>
                      <a:pt x="1049" y="311"/>
                    </a:lnTo>
                    <a:lnTo>
                      <a:pt x="993" y="255"/>
                    </a:lnTo>
                    <a:lnTo>
                      <a:pt x="1021" y="226"/>
                    </a:lnTo>
                    <a:lnTo>
                      <a:pt x="879" y="85"/>
                    </a:lnTo>
                    <a:lnTo>
                      <a:pt x="851" y="141"/>
                    </a:lnTo>
                    <a:lnTo>
                      <a:pt x="879" y="198"/>
                    </a:lnTo>
                    <a:lnTo>
                      <a:pt x="823" y="198"/>
                    </a:lnTo>
                    <a:lnTo>
                      <a:pt x="823" y="56"/>
                    </a:lnTo>
                    <a:lnTo>
                      <a:pt x="766" y="56"/>
                    </a:lnTo>
                    <a:lnTo>
                      <a:pt x="738" y="28"/>
                    </a:lnTo>
                    <a:lnTo>
                      <a:pt x="624" y="28"/>
                    </a:lnTo>
                    <a:lnTo>
                      <a:pt x="482" y="170"/>
                    </a:lnTo>
                    <a:lnTo>
                      <a:pt x="539" y="226"/>
                    </a:lnTo>
                    <a:lnTo>
                      <a:pt x="624" y="226"/>
                    </a:lnTo>
                    <a:lnTo>
                      <a:pt x="624" y="368"/>
                    </a:lnTo>
                    <a:lnTo>
                      <a:pt x="709" y="340"/>
                    </a:lnTo>
                    <a:lnTo>
                      <a:pt x="738" y="283"/>
                    </a:lnTo>
                    <a:lnTo>
                      <a:pt x="823" y="255"/>
                    </a:lnTo>
                    <a:lnTo>
                      <a:pt x="794" y="283"/>
                    </a:lnTo>
                    <a:lnTo>
                      <a:pt x="794" y="368"/>
                    </a:lnTo>
                    <a:lnTo>
                      <a:pt x="709" y="453"/>
                    </a:lnTo>
                    <a:lnTo>
                      <a:pt x="738" y="481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539" y="481"/>
                    </a:lnTo>
                    <a:lnTo>
                      <a:pt x="426" y="538"/>
                    </a:lnTo>
                    <a:lnTo>
                      <a:pt x="369" y="481"/>
                    </a:lnTo>
                    <a:lnTo>
                      <a:pt x="284" y="595"/>
                    </a:lnTo>
                    <a:lnTo>
                      <a:pt x="312" y="680"/>
                    </a:lnTo>
                    <a:lnTo>
                      <a:pt x="284" y="708"/>
                    </a:lnTo>
                    <a:lnTo>
                      <a:pt x="284" y="765"/>
                    </a:lnTo>
                    <a:lnTo>
                      <a:pt x="199" y="822"/>
                    </a:lnTo>
                    <a:lnTo>
                      <a:pt x="86" y="822"/>
                    </a:lnTo>
                    <a:lnTo>
                      <a:pt x="0" y="878"/>
                    </a:lnTo>
                    <a:lnTo>
                      <a:pt x="86" y="992"/>
                    </a:lnTo>
                    <a:lnTo>
                      <a:pt x="142" y="992"/>
                    </a:lnTo>
                    <a:lnTo>
                      <a:pt x="227" y="907"/>
                    </a:lnTo>
                    <a:lnTo>
                      <a:pt x="284" y="992"/>
                    </a:lnTo>
                    <a:lnTo>
                      <a:pt x="369" y="1020"/>
                    </a:lnTo>
                    <a:lnTo>
                      <a:pt x="426" y="992"/>
                    </a:lnTo>
                    <a:lnTo>
                      <a:pt x="482" y="992"/>
                    </a:lnTo>
                    <a:lnTo>
                      <a:pt x="596" y="1048"/>
                    </a:lnTo>
                    <a:lnTo>
                      <a:pt x="681" y="1020"/>
                    </a:lnTo>
                    <a:lnTo>
                      <a:pt x="681" y="963"/>
                    </a:lnTo>
                    <a:lnTo>
                      <a:pt x="851" y="1020"/>
                    </a:lnTo>
                    <a:lnTo>
                      <a:pt x="936" y="1105"/>
                    </a:lnTo>
                    <a:lnTo>
                      <a:pt x="1021" y="1190"/>
                    </a:lnTo>
                    <a:lnTo>
                      <a:pt x="1106" y="1190"/>
                    </a:lnTo>
                    <a:lnTo>
                      <a:pt x="1134" y="1020"/>
                    </a:lnTo>
                    <a:lnTo>
                      <a:pt x="1248" y="992"/>
                    </a:lnTo>
                    <a:lnTo>
                      <a:pt x="1305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1452" y="4697"/>
                <a:ext cx="340" cy="368"/>
              </a:xfrm>
              <a:custGeom>
                <a:avLst/>
                <a:gdLst>
                  <a:gd name="T0" fmla="*/ 0 w 340"/>
                  <a:gd name="T1" fmla="*/ 198 h 368"/>
                  <a:gd name="T2" fmla="*/ 57 w 340"/>
                  <a:gd name="T3" fmla="*/ 255 h 368"/>
                  <a:gd name="T4" fmla="*/ 57 w 340"/>
                  <a:gd name="T5" fmla="*/ 311 h 368"/>
                  <a:gd name="T6" fmla="*/ 29 w 340"/>
                  <a:gd name="T7" fmla="*/ 311 h 368"/>
                  <a:gd name="T8" fmla="*/ 29 w 340"/>
                  <a:gd name="T9" fmla="*/ 368 h 368"/>
                  <a:gd name="T10" fmla="*/ 142 w 340"/>
                  <a:gd name="T11" fmla="*/ 340 h 368"/>
                  <a:gd name="T12" fmla="*/ 199 w 340"/>
                  <a:gd name="T13" fmla="*/ 255 h 368"/>
                  <a:gd name="T14" fmla="*/ 199 w 340"/>
                  <a:gd name="T15" fmla="*/ 170 h 368"/>
                  <a:gd name="T16" fmla="*/ 255 w 340"/>
                  <a:gd name="T17" fmla="*/ 141 h 368"/>
                  <a:gd name="T18" fmla="*/ 340 w 340"/>
                  <a:gd name="T19" fmla="*/ 170 h 368"/>
                  <a:gd name="T20" fmla="*/ 340 w 340"/>
                  <a:gd name="T21" fmla="*/ 113 h 368"/>
                  <a:gd name="T22" fmla="*/ 312 w 340"/>
                  <a:gd name="T23" fmla="*/ 85 h 368"/>
                  <a:gd name="T24" fmla="*/ 340 w 340"/>
                  <a:gd name="T25" fmla="*/ 56 h 368"/>
                  <a:gd name="T26" fmla="*/ 312 w 340"/>
                  <a:gd name="T27" fmla="*/ 0 h 368"/>
                  <a:gd name="T28" fmla="*/ 199 w 340"/>
                  <a:gd name="T29" fmla="*/ 28 h 368"/>
                  <a:gd name="T30" fmla="*/ 57 w 340"/>
                  <a:gd name="T31" fmla="*/ 113 h 368"/>
                  <a:gd name="T32" fmla="*/ 57 w 340"/>
                  <a:gd name="T33" fmla="*/ 170 h 368"/>
                  <a:gd name="T34" fmla="*/ 29 w 340"/>
                  <a:gd name="T35" fmla="*/ 170 h 368"/>
                  <a:gd name="T36" fmla="*/ 0 w 340"/>
                  <a:gd name="T37" fmla="*/ 19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68">
                    <a:moveTo>
                      <a:pt x="0" y="198"/>
                    </a:moveTo>
                    <a:lnTo>
                      <a:pt x="57" y="255"/>
                    </a:lnTo>
                    <a:lnTo>
                      <a:pt x="57" y="311"/>
                    </a:lnTo>
                    <a:lnTo>
                      <a:pt x="29" y="311"/>
                    </a:lnTo>
                    <a:lnTo>
                      <a:pt x="29" y="368"/>
                    </a:lnTo>
                    <a:lnTo>
                      <a:pt x="142" y="340"/>
                    </a:lnTo>
                    <a:lnTo>
                      <a:pt x="199" y="255"/>
                    </a:lnTo>
                    <a:lnTo>
                      <a:pt x="199" y="170"/>
                    </a:lnTo>
                    <a:lnTo>
                      <a:pt x="255" y="141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340" y="56"/>
                    </a:lnTo>
                    <a:lnTo>
                      <a:pt x="312" y="0"/>
                    </a:lnTo>
                    <a:lnTo>
                      <a:pt x="199" y="28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9" y="170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857" y="5094"/>
                <a:ext cx="1559" cy="878"/>
              </a:xfrm>
              <a:custGeom>
                <a:avLst/>
                <a:gdLst>
                  <a:gd name="T0" fmla="*/ 1559 w 1559"/>
                  <a:gd name="T1" fmla="*/ 623 h 878"/>
                  <a:gd name="T2" fmla="*/ 1389 w 1559"/>
                  <a:gd name="T3" fmla="*/ 453 h 878"/>
                  <a:gd name="T4" fmla="*/ 1219 w 1559"/>
                  <a:gd name="T5" fmla="*/ 396 h 878"/>
                  <a:gd name="T6" fmla="*/ 1219 w 1559"/>
                  <a:gd name="T7" fmla="*/ 425 h 878"/>
                  <a:gd name="T8" fmla="*/ 1219 w 1559"/>
                  <a:gd name="T9" fmla="*/ 453 h 878"/>
                  <a:gd name="T10" fmla="*/ 1134 w 1559"/>
                  <a:gd name="T11" fmla="*/ 481 h 878"/>
                  <a:gd name="T12" fmla="*/ 1020 w 1559"/>
                  <a:gd name="T13" fmla="*/ 425 h 878"/>
                  <a:gd name="T14" fmla="*/ 964 w 1559"/>
                  <a:gd name="T15" fmla="*/ 425 h 878"/>
                  <a:gd name="T16" fmla="*/ 907 w 1559"/>
                  <a:gd name="T17" fmla="*/ 453 h 878"/>
                  <a:gd name="T18" fmla="*/ 822 w 1559"/>
                  <a:gd name="T19" fmla="*/ 425 h 878"/>
                  <a:gd name="T20" fmla="*/ 765 w 1559"/>
                  <a:gd name="T21" fmla="*/ 340 h 878"/>
                  <a:gd name="T22" fmla="*/ 680 w 1559"/>
                  <a:gd name="T23" fmla="*/ 425 h 878"/>
                  <a:gd name="T24" fmla="*/ 624 w 1559"/>
                  <a:gd name="T25" fmla="*/ 425 h 878"/>
                  <a:gd name="T26" fmla="*/ 538 w 1559"/>
                  <a:gd name="T27" fmla="*/ 311 h 878"/>
                  <a:gd name="T28" fmla="*/ 624 w 1559"/>
                  <a:gd name="T29" fmla="*/ 255 h 878"/>
                  <a:gd name="T30" fmla="*/ 737 w 1559"/>
                  <a:gd name="T31" fmla="*/ 255 h 878"/>
                  <a:gd name="T32" fmla="*/ 822 w 1559"/>
                  <a:gd name="T33" fmla="*/ 198 h 878"/>
                  <a:gd name="T34" fmla="*/ 822 w 1559"/>
                  <a:gd name="T35" fmla="*/ 141 h 878"/>
                  <a:gd name="T36" fmla="*/ 850 w 1559"/>
                  <a:gd name="T37" fmla="*/ 113 h 878"/>
                  <a:gd name="T38" fmla="*/ 822 w 1559"/>
                  <a:gd name="T39" fmla="*/ 28 h 878"/>
                  <a:gd name="T40" fmla="*/ 737 w 1559"/>
                  <a:gd name="T41" fmla="*/ 28 h 878"/>
                  <a:gd name="T42" fmla="*/ 709 w 1559"/>
                  <a:gd name="T43" fmla="*/ 0 h 878"/>
                  <a:gd name="T44" fmla="*/ 624 w 1559"/>
                  <a:gd name="T45" fmla="*/ 0 h 878"/>
                  <a:gd name="T46" fmla="*/ 595 w 1559"/>
                  <a:gd name="T47" fmla="*/ 28 h 878"/>
                  <a:gd name="T48" fmla="*/ 595 w 1559"/>
                  <a:gd name="T49" fmla="*/ 56 h 878"/>
                  <a:gd name="T50" fmla="*/ 538 w 1559"/>
                  <a:gd name="T51" fmla="*/ 113 h 878"/>
                  <a:gd name="T52" fmla="*/ 482 w 1559"/>
                  <a:gd name="T53" fmla="*/ 85 h 878"/>
                  <a:gd name="T54" fmla="*/ 368 w 1559"/>
                  <a:gd name="T55" fmla="*/ 141 h 878"/>
                  <a:gd name="T56" fmla="*/ 198 w 1559"/>
                  <a:gd name="T57" fmla="*/ 170 h 878"/>
                  <a:gd name="T58" fmla="*/ 170 w 1559"/>
                  <a:gd name="T59" fmla="*/ 141 h 878"/>
                  <a:gd name="T60" fmla="*/ 85 w 1559"/>
                  <a:gd name="T61" fmla="*/ 226 h 878"/>
                  <a:gd name="T62" fmla="*/ 0 w 1559"/>
                  <a:gd name="T63" fmla="*/ 226 h 878"/>
                  <a:gd name="T64" fmla="*/ 0 w 1559"/>
                  <a:gd name="T65" fmla="*/ 255 h 878"/>
                  <a:gd name="T66" fmla="*/ 85 w 1559"/>
                  <a:gd name="T67" fmla="*/ 283 h 878"/>
                  <a:gd name="T68" fmla="*/ 113 w 1559"/>
                  <a:gd name="T69" fmla="*/ 311 h 878"/>
                  <a:gd name="T70" fmla="*/ 57 w 1559"/>
                  <a:gd name="T71" fmla="*/ 340 h 878"/>
                  <a:gd name="T72" fmla="*/ 113 w 1559"/>
                  <a:gd name="T73" fmla="*/ 425 h 878"/>
                  <a:gd name="T74" fmla="*/ 170 w 1559"/>
                  <a:gd name="T75" fmla="*/ 368 h 878"/>
                  <a:gd name="T76" fmla="*/ 227 w 1559"/>
                  <a:gd name="T77" fmla="*/ 396 h 878"/>
                  <a:gd name="T78" fmla="*/ 227 w 1559"/>
                  <a:gd name="T79" fmla="*/ 453 h 878"/>
                  <a:gd name="T80" fmla="*/ 198 w 1559"/>
                  <a:gd name="T81" fmla="*/ 481 h 878"/>
                  <a:gd name="T82" fmla="*/ 255 w 1559"/>
                  <a:gd name="T83" fmla="*/ 538 h 878"/>
                  <a:gd name="T84" fmla="*/ 198 w 1559"/>
                  <a:gd name="T85" fmla="*/ 623 h 878"/>
                  <a:gd name="T86" fmla="*/ 283 w 1559"/>
                  <a:gd name="T87" fmla="*/ 680 h 878"/>
                  <a:gd name="T88" fmla="*/ 482 w 1559"/>
                  <a:gd name="T89" fmla="*/ 680 h 878"/>
                  <a:gd name="T90" fmla="*/ 538 w 1559"/>
                  <a:gd name="T91" fmla="*/ 737 h 878"/>
                  <a:gd name="T92" fmla="*/ 567 w 1559"/>
                  <a:gd name="T93" fmla="*/ 708 h 878"/>
                  <a:gd name="T94" fmla="*/ 794 w 1559"/>
                  <a:gd name="T95" fmla="*/ 737 h 878"/>
                  <a:gd name="T96" fmla="*/ 935 w 1559"/>
                  <a:gd name="T97" fmla="*/ 822 h 878"/>
                  <a:gd name="T98" fmla="*/ 1105 w 1559"/>
                  <a:gd name="T99" fmla="*/ 878 h 878"/>
                  <a:gd name="T100" fmla="*/ 1134 w 1559"/>
                  <a:gd name="T101" fmla="*/ 850 h 878"/>
                  <a:gd name="T102" fmla="*/ 1162 w 1559"/>
                  <a:gd name="T103" fmla="*/ 793 h 878"/>
                  <a:gd name="T104" fmla="*/ 1276 w 1559"/>
                  <a:gd name="T105" fmla="*/ 822 h 878"/>
                  <a:gd name="T106" fmla="*/ 1332 w 1559"/>
                  <a:gd name="T107" fmla="*/ 793 h 878"/>
                  <a:gd name="T108" fmla="*/ 1361 w 1559"/>
                  <a:gd name="T109" fmla="*/ 793 h 878"/>
                  <a:gd name="T110" fmla="*/ 1446 w 1559"/>
                  <a:gd name="T111" fmla="*/ 793 h 878"/>
                  <a:gd name="T112" fmla="*/ 1502 w 1559"/>
                  <a:gd name="T113" fmla="*/ 680 h 878"/>
                  <a:gd name="T114" fmla="*/ 1559 w 1559"/>
                  <a:gd name="T115" fmla="*/ 623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59" h="878">
                    <a:moveTo>
                      <a:pt x="1559" y="623"/>
                    </a:moveTo>
                    <a:lnTo>
                      <a:pt x="1389" y="453"/>
                    </a:lnTo>
                    <a:lnTo>
                      <a:pt x="1219" y="396"/>
                    </a:lnTo>
                    <a:lnTo>
                      <a:pt x="1219" y="425"/>
                    </a:lnTo>
                    <a:lnTo>
                      <a:pt x="1219" y="453"/>
                    </a:lnTo>
                    <a:lnTo>
                      <a:pt x="1134" y="481"/>
                    </a:lnTo>
                    <a:lnTo>
                      <a:pt x="1020" y="425"/>
                    </a:lnTo>
                    <a:lnTo>
                      <a:pt x="964" y="425"/>
                    </a:lnTo>
                    <a:lnTo>
                      <a:pt x="907" y="453"/>
                    </a:lnTo>
                    <a:lnTo>
                      <a:pt x="822" y="425"/>
                    </a:lnTo>
                    <a:lnTo>
                      <a:pt x="765" y="340"/>
                    </a:lnTo>
                    <a:lnTo>
                      <a:pt x="680" y="425"/>
                    </a:lnTo>
                    <a:lnTo>
                      <a:pt x="624" y="425"/>
                    </a:lnTo>
                    <a:lnTo>
                      <a:pt x="538" y="311"/>
                    </a:lnTo>
                    <a:lnTo>
                      <a:pt x="624" y="255"/>
                    </a:lnTo>
                    <a:lnTo>
                      <a:pt x="737" y="255"/>
                    </a:lnTo>
                    <a:lnTo>
                      <a:pt x="822" y="198"/>
                    </a:lnTo>
                    <a:lnTo>
                      <a:pt x="822" y="141"/>
                    </a:lnTo>
                    <a:lnTo>
                      <a:pt x="850" y="113"/>
                    </a:lnTo>
                    <a:lnTo>
                      <a:pt x="822" y="28"/>
                    </a:lnTo>
                    <a:lnTo>
                      <a:pt x="737" y="28"/>
                    </a:lnTo>
                    <a:lnTo>
                      <a:pt x="709" y="0"/>
                    </a:lnTo>
                    <a:lnTo>
                      <a:pt x="624" y="0"/>
                    </a:lnTo>
                    <a:lnTo>
                      <a:pt x="595" y="28"/>
                    </a:lnTo>
                    <a:lnTo>
                      <a:pt x="595" y="56"/>
                    </a:lnTo>
                    <a:lnTo>
                      <a:pt x="538" y="113"/>
                    </a:lnTo>
                    <a:lnTo>
                      <a:pt x="482" y="85"/>
                    </a:lnTo>
                    <a:lnTo>
                      <a:pt x="368" y="141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85" y="226"/>
                    </a:lnTo>
                    <a:lnTo>
                      <a:pt x="0" y="226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3" y="311"/>
                    </a:lnTo>
                    <a:lnTo>
                      <a:pt x="57" y="340"/>
                    </a:lnTo>
                    <a:lnTo>
                      <a:pt x="113" y="425"/>
                    </a:lnTo>
                    <a:lnTo>
                      <a:pt x="170" y="368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198" y="481"/>
                    </a:lnTo>
                    <a:lnTo>
                      <a:pt x="255" y="538"/>
                    </a:lnTo>
                    <a:lnTo>
                      <a:pt x="198" y="623"/>
                    </a:lnTo>
                    <a:lnTo>
                      <a:pt x="283" y="680"/>
                    </a:lnTo>
                    <a:lnTo>
                      <a:pt x="482" y="680"/>
                    </a:lnTo>
                    <a:lnTo>
                      <a:pt x="538" y="737"/>
                    </a:lnTo>
                    <a:lnTo>
                      <a:pt x="567" y="708"/>
                    </a:lnTo>
                    <a:lnTo>
                      <a:pt x="794" y="737"/>
                    </a:lnTo>
                    <a:lnTo>
                      <a:pt x="935" y="822"/>
                    </a:lnTo>
                    <a:lnTo>
                      <a:pt x="1105" y="878"/>
                    </a:lnTo>
                    <a:lnTo>
                      <a:pt x="1134" y="850"/>
                    </a:lnTo>
                    <a:lnTo>
                      <a:pt x="1162" y="793"/>
                    </a:lnTo>
                    <a:lnTo>
                      <a:pt x="1276" y="822"/>
                    </a:lnTo>
                    <a:lnTo>
                      <a:pt x="1332" y="793"/>
                    </a:lnTo>
                    <a:lnTo>
                      <a:pt x="1361" y="793"/>
                    </a:lnTo>
                    <a:lnTo>
                      <a:pt x="1446" y="793"/>
                    </a:lnTo>
                    <a:lnTo>
                      <a:pt x="1502" y="680"/>
                    </a:lnTo>
                    <a:lnTo>
                      <a:pt x="1559" y="6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687" y="4640"/>
                <a:ext cx="822" cy="680"/>
              </a:xfrm>
              <a:custGeom>
                <a:avLst/>
                <a:gdLst>
                  <a:gd name="T0" fmla="*/ 794 w 822"/>
                  <a:gd name="T1" fmla="*/ 425 h 680"/>
                  <a:gd name="T2" fmla="*/ 794 w 822"/>
                  <a:gd name="T3" fmla="*/ 368 h 680"/>
                  <a:gd name="T4" fmla="*/ 822 w 822"/>
                  <a:gd name="T5" fmla="*/ 368 h 680"/>
                  <a:gd name="T6" fmla="*/ 822 w 822"/>
                  <a:gd name="T7" fmla="*/ 312 h 680"/>
                  <a:gd name="T8" fmla="*/ 765 w 822"/>
                  <a:gd name="T9" fmla="*/ 255 h 680"/>
                  <a:gd name="T10" fmla="*/ 708 w 822"/>
                  <a:gd name="T11" fmla="*/ 312 h 680"/>
                  <a:gd name="T12" fmla="*/ 623 w 822"/>
                  <a:gd name="T13" fmla="*/ 340 h 680"/>
                  <a:gd name="T14" fmla="*/ 623 w 822"/>
                  <a:gd name="T15" fmla="*/ 397 h 680"/>
                  <a:gd name="T16" fmla="*/ 567 w 822"/>
                  <a:gd name="T17" fmla="*/ 425 h 680"/>
                  <a:gd name="T18" fmla="*/ 510 w 822"/>
                  <a:gd name="T19" fmla="*/ 368 h 680"/>
                  <a:gd name="T20" fmla="*/ 453 w 822"/>
                  <a:gd name="T21" fmla="*/ 397 h 680"/>
                  <a:gd name="T22" fmla="*/ 340 w 822"/>
                  <a:gd name="T23" fmla="*/ 368 h 680"/>
                  <a:gd name="T24" fmla="*/ 312 w 822"/>
                  <a:gd name="T25" fmla="*/ 312 h 680"/>
                  <a:gd name="T26" fmla="*/ 368 w 822"/>
                  <a:gd name="T27" fmla="*/ 198 h 680"/>
                  <a:gd name="T28" fmla="*/ 340 w 822"/>
                  <a:gd name="T29" fmla="*/ 142 h 680"/>
                  <a:gd name="T30" fmla="*/ 397 w 822"/>
                  <a:gd name="T31" fmla="*/ 113 h 680"/>
                  <a:gd name="T32" fmla="*/ 368 w 822"/>
                  <a:gd name="T33" fmla="*/ 28 h 680"/>
                  <a:gd name="T34" fmla="*/ 255 w 822"/>
                  <a:gd name="T35" fmla="*/ 28 h 680"/>
                  <a:gd name="T36" fmla="*/ 283 w 822"/>
                  <a:gd name="T37" fmla="*/ 142 h 680"/>
                  <a:gd name="T38" fmla="*/ 255 w 822"/>
                  <a:gd name="T39" fmla="*/ 198 h 680"/>
                  <a:gd name="T40" fmla="*/ 198 w 822"/>
                  <a:gd name="T41" fmla="*/ 142 h 680"/>
                  <a:gd name="T42" fmla="*/ 170 w 822"/>
                  <a:gd name="T43" fmla="*/ 198 h 680"/>
                  <a:gd name="T44" fmla="*/ 170 w 822"/>
                  <a:gd name="T45" fmla="*/ 113 h 680"/>
                  <a:gd name="T46" fmla="*/ 113 w 822"/>
                  <a:gd name="T47" fmla="*/ 170 h 680"/>
                  <a:gd name="T48" fmla="*/ 113 w 822"/>
                  <a:gd name="T49" fmla="*/ 113 h 680"/>
                  <a:gd name="T50" fmla="*/ 198 w 822"/>
                  <a:gd name="T51" fmla="*/ 0 h 680"/>
                  <a:gd name="T52" fmla="*/ 56 w 822"/>
                  <a:gd name="T53" fmla="*/ 85 h 680"/>
                  <a:gd name="T54" fmla="*/ 0 w 822"/>
                  <a:gd name="T55" fmla="*/ 227 h 680"/>
                  <a:gd name="T56" fmla="*/ 141 w 822"/>
                  <a:gd name="T57" fmla="*/ 312 h 680"/>
                  <a:gd name="T58" fmla="*/ 113 w 822"/>
                  <a:gd name="T59" fmla="*/ 340 h 680"/>
                  <a:gd name="T60" fmla="*/ 141 w 822"/>
                  <a:gd name="T61" fmla="*/ 397 h 680"/>
                  <a:gd name="T62" fmla="*/ 28 w 822"/>
                  <a:gd name="T63" fmla="*/ 539 h 680"/>
                  <a:gd name="T64" fmla="*/ 85 w 822"/>
                  <a:gd name="T65" fmla="*/ 624 h 680"/>
                  <a:gd name="T66" fmla="*/ 170 w 822"/>
                  <a:gd name="T67" fmla="*/ 680 h 680"/>
                  <a:gd name="T68" fmla="*/ 255 w 822"/>
                  <a:gd name="T69" fmla="*/ 680 h 680"/>
                  <a:gd name="T70" fmla="*/ 340 w 822"/>
                  <a:gd name="T71" fmla="*/ 595 h 680"/>
                  <a:gd name="T72" fmla="*/ 368 w 822"/>
                  <a:gd name="T73" fmla="*/ 624 h 680"/>
                  <a:gd name="T74" fmla="*/ 538 w 822"/>
                  <a:gd name="T75" fmla="*/ 595 h 680"/>
                  <a:gd name="T76" fmla="*/ 652 w 822"/>
                  <a:gd name="T77" fmla="*/ 539 h 680"/>
                  <a:gd name="T78" fmla="*/ 708 w 822"/>
                  <a:gd name="T79" fmla="*/ 567 h 680"/>
                  <a:gd name="T80" fmla="*/ 765 w 822"/>
                  <a:gd name="T81" fmla="*/ 510 h 680"/>
                  <a:gd name="T82" fmla="*/ 765 w 822"/>
                  <a:gd name="T83" fmla="*/ 482 h 680"/>
                  <a:gd name="T84" fmla="*/ 794 w 822"/>
                  <a:gd name="T85" fmla="*/ 454 h 680"/>
                  <a:gd name="T86" fmla="*/ 708 w 822"/>
                  <a:gd name="T87" fmla="*/ 425 h 680"/>
                  <a:gd name="T88" fmla="*/ 737 w 822"/>
                  <a:gd name="T89" fmla="*/ 397 h 680"/>
                  <a:gd name="T90" fmla="*/ 794 w 822"/>
                  <a:gd name="T91" fmla="*/ 425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22" h="680">
                    <a:moveTo>
                      <a:pt x="794" y="425"/>
                    </a:moveTo>
                    <a:lnTo>
                      <a:pt x="794" y="368"/>
                    </a:lnTo>
                    <a:lnTo>
                      <a:pt x="822" y="368"/>
                    </a:lnTo>
                    <a:lnTo>
                      <a:pt x="822" y="312"/>
                    </a:lnTo>
                    <a:lnTo>
                      <a:pt x="765" y="255"/>
                    </a:lnTo>
                    <a:lnTo>
                      <a:pt x="708" y="312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567" y="425"/>
                    </a:lnTo>
                    <a:lnTo>
                      <a:pt x="510" y="368"/>
                    </a:lnTo>
                    <a:lnTo>
                      <a:pt x="453" y="397"/>
                    </a:lnTo>
                    <a:lnTo>
                      <a:pt x="340" y="368"/>
                    </a:lnTo>
                    <a:lnTo>
                      <a:pt x="312" y="312"/>
                    </a:lnTo>
                    <a:lnTo>
                      <a:pt x="368" y="198"/>
                    </a:lnTo>
                    <a:lnTo>
                      <a:pt x="340" y="142"/>
                    </a:lnTo>
                    <a:lnTo>
                      <a:pt x="397" y="113"/>
                    </a:lnTo>
                    <a:lnTo>
                      <a:pt x="368" y="28"/>
                    </a:lnTo>
                    <a:lnTo>
                      <a:pt x="255" y="28"/>
                    </a:lnTo>
                    <a:lnTo>
                      <a:pt x="283" y="142"/>
                    </a:lnTo>
                    <a:lnTo>
                      <a:pt x="255" y="198"/>
                    </a:lnTo>
                    <a:lnTo>
                      <a:pt x="198" y="142"/>
                    </a:lnTo>
                    <a:lnTo>
                      <a:pt x="170" y="198"/>
                    </a:lnTo>
                    <a:lnTo>
                      <a:pt x="170" y="113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56" y="85"/>
                    </a:lnTo>
                    <a:lnTo>
                      <a:pt x="0" y="227"/>
                    </a:lnTo>
                    <a:lnTo>
                      <a:pt x="141" y="312"/>
                    </a:lnTo>
                    <a:lnTo>
                      <a:pt x="113" y="340"/>
                    </a:lnTo>
                    <a:lnTo>
                      <a:pt x="141" y="397"/>
                    </a:lnTo>
                    <a:lnTo>
                      <a:pt x="28" y="539"/>
                    </a:lnTo>
                    <a:lnTo>
                      <a:pt x="85" y="624"/>
                    </a:lnTo>
                    <a:lnTo>
                      <a:pt x="170" y="680"/>
                    </a:lnTo>
                    <a:lnTo>
                      <a:pt x="255" y="680"/>
                    </a:lnTo>
                    <a:lnTo>
                      <a:pt x="340" y="595"/>
                    </a:lnTo>
                    <a:lnTo>
                      <a:pt x="368" y="624"/>
                    </a:lnTo>
                    <a:lnTo>
                      <a:pt x="538" y="595"/>
                    </a:lnTo>
                    <a:lnTo>
                      <a:pt x="652" y="539"/>
                    </a:lnTo>
                    <a:lnTo>
                      <a:pt x="708" y="567"/>
                    </a:lnTo>
                    <a:lnTo>
                      <a:pt x="765" y="510"/>
                    </a:lnTo>
                    <a:lnTo>
                      <a:pt x="765" y="482"/>
                    </a:lnTo>
                    <a:lnTo>
                      <a:pt x="794" y="454"/>
                    </a:lnTo>
                    <a:lnTo>
                      <a:pt x="708" y="425"/>
                    </a:lnTo>
                    <a:lnTo>
                      <a:pt x="737" y="397"/>
                    </a:lnTo>
                    <a:lnTo>
                      <a:pt x="794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1278951" y="614363"/>
              <a:ext cx="9443025" cy="8565257"/>
              <a:chOff x="1278951" y="614363"/>
              <a:chExt cx="9443025" cy="8565257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6649946" y="2413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016355" y="88718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199481" y="7526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278951" y="78318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4939152" y="7082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498175" y="3308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748432" y="52380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063368" y="42084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734087" y="2175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332009" y="1509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676095" y="3933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043841" y="614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766938" y="3237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72601" y="21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9979465" y="38279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137340" y="81654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885082" y="6648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28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90613" y="120650"/>
            <a:ext cx="10980737" cy="9359900"/>
            <a:chOff x="1090613" y="120650"/>
            <a:chExt cx="10980737" cy="9359900"/>
          </a:xfrm>
        </p:grpSpPr>
        <p:grpSp>
          <p:nvGrpSpPr>
            <p:cNvPr id="12209" name="Group 945"/>
            <p:cNvGrpSpPr>
              <a:grpSpLocks/>
            </p:cNvGrpSpPr>
            <p:nvPr/>
          </p:nvGrpSpPr>
          <p:grpSpPr bwMode="auto">
            <a:xfrm>
              <a:off x="1090613" y="120650"/>
              <a:ext cx="10980737" cy="9359900"/>
              <a:chOff x="687" y="76"/>
              <a:chExt cx="6917" cy="5896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5506" y="1380"/>
                <a:ext cx="2098" cy="2098"/>
              </a:xfrm>
              <a:custGeom>
                <a:avLst/>
                <a:gdLst>
                  <a:gd name="T0" fmla="*/ 57 w 2098"/>
                  <a:gd name="T1" fmla="*/ 1814 h 2098"/>
                  <a:gd name="T2" fmla="*/ 0 w 2098"/>
                  <a:gd name="T3" fmla="*/ 1701 h 2098"/>
                  <a:gd name="T4" fmla="*/ 57 w 2098"/>
                  <a:gd name="T5" fmla="*/ 1644 h 2098"/>
                  <a:gd name="T6" fmla="*/ 114 w 2098"/>
                  <a:gd name="T7" fmla="*/ 1474 h 2098"/>
                  <a:gd name="T8" fmla="*/ 227 w 2098"/>
                  <a:gd name="T9" fmla="*/ 1077 h 2098"/>
                  <a:gd name="T10" fmla="*/ 284 w 2098"/>
                  <a:gd name="T11" fmla="*/ 1020 h 2098"/>
                  <a:gd name="T12" fmla="*/ 227 w 2098"/>
                  <a:gd name="T13" fmla="*/ 964 h 2098"/>
                  <a:gd name="T14" fmla="*/ 170 w 2098"/>
                  <a:gd name="T15" fmla="*/ 850 h 2098"/>
                  <a:gd name="T16" fmla="*/ 227 w 2098"/>
                  <a:gd name="T17" fmla="*/ 793 h 2098"/>
                  <a:gd name="T18" fmla="*/ 170 w 2098"/>
                  <a:gd name="T19" fmla="*/ 737 h 2098"/>
                  <a:gd name="T20" fmla="*/ 284 w 2098"/>
                  <a:gd name="T21" fmla="*/ 453 h 2098"/>
                  <a:gd name="T22" fmla="*/ 454 w 2098"/>
                  <a:gd name="T23" fmla="*/ 397 h 2098"/>
                  <a:gd name="T24" fmla="*/ 567 w 2098"/>
                  <a:gd name="T25" fmla="*/ 453 h 2098"/>
                  <a:gd name="T26" fmla="*/ 794 w 2098"/>
                  <a:gd name="T27" fmla="*/ 510 h 2098"/>
                  <a:gd name="T28" fmla="*/ 851 w 2098"/>
                  <a:gd name="T29" fmla="*/ 397 h 2098"/>
                  <a:gd name="T30" fmla="*/ 964 w 2098"/>
                  <a:gd name="T31" fmla="*/ 340 h 2098"/>
                  <a:gd name="T32" fmla="*/ 1021 w 2098"/>
                  <a:gd name="T33" fmla="*/ 283 h 2098"/>
                  <a:gd name="T34" fmla="*/ 1078 w 2098"/>
                  <a:gd name="T35" fmla="*/ 226 h 2098"/>
                  <a:gd name="T36" fmla="*/ 1134 w 2098"/>
                  <a:gd name="T37" fmla="*/ 170 h 2098"/>
                  <a:gd name="T38" fmla="*/ 1191 w 2098"/>
                  <a:gd name="T39" fmla="*/ 113 h 2098"/>
                  <a:gd name="T40" fmla="*/ 1361 w 2098"/>
                  <a:gd name="T41" fmla="*/ 56 h 2098"/>
                  <a:gd name="T42" fmla="*/ 1588 w 2098"/>
                  <a:gd name="T43" fmla="*/ 0 h 2098"/>
                  <a:gd name="T44" fmla="*/ 1701 w 2098"/>
                  <a:gd name="T45" fmla="*/ 56 h 2098"/>
                  <a:gd name="T46" fmla="*/ 1758 w 2098"/>
                  <a:gd name="T47" fmla="*/ 170 h 2098"/>
                  <a:gd name="T48" fmla="*/ 1645 w 2098"/>
                  <a:gd name="T49" fmla="*/ 226 h 2098"/>
                  <a:gd name="T50" fmla="*/ 1588 w 2098"/>
                  <a:gd name="T51" fmla="*/ 567 h 2098"/>
                  <a:gd name="T52" fmla="*/ 1701 w 2098"/>
                  <a:gd name="T53" fmla="*/ 793 h 2098"/>
                  <a:gd name="T54" fmla="*/ 1758 w 2098"/>
                  <a:gd name="T55" fmla="*/ 850 h 2098"/>
                  <a:gd name="T56" fmla="*/ 1928 w 2098"/>
                  <a:gd name="T57" fmla="*/ 907 h 2098"/>
                  <a:gd name="T58" fmla="*/ 1871 w 2098"/>
                  <a:gd name="T59" fmla="*/ 1020 h 2098"/>
                  <a:gd name="T60" fmla="*/ 1928 w 2098"/>
                  <a:gd name="T61" fmla="*/ 1077 h 2098"/>
                  <a:gd name="T62" fmla="*/ 1985 w 2098"/>
                  <a:gd name="T63" fmla="*/ 1134 h 2098"/>
                  <a:gd name="T64" fmla="*/ 2041 w 2098"/>
                  <a:gd name="T65" fmla="*/ 1360 h 2098"/>
                  <a:gd name="T66" fmla="*/ 2098 w 2098"/>
                  <a:gd name="T67" fmla="*/ 1474 h 2098"/>
                  <a:gd name="T68" fmla="*/ 2041 w 2098"/>
                  <a:gd name="T69" fmla="*/ 1531 h 2098"/>
                  <a:gd name="T70" fmla="*/ 1928 w 2098"/>
                  <a:gd name="T71" fmla="*/ 1701 h 2098"/>
                  <a:gd name="T72" fmla="*/ 1871 w 2098"/>
                  <a:gd name="T73" fmla="*/ 1814 h 2098"/>
                  <a:gd name="T74" fmla="*/ 1758 w 2098"/>
                  <a:gd name="T75" fmla="*/ 1757 h 2098"/>
                  <a:gd name="T76" fmla="*/ 1531 w 2098"/>
                  <a:gd name="T77" fmla="*/ 1814 h 2098"/>
                  <a:gd name="T78" fmla="*/ 1418 w 2098"/>
                  <a:gd name="T79" fmla="*/ 1871 h 2098"/>
                  <a:gd name="T80" fmla="*/ 1248 w 2098"/>
                  <a:gd name="T81" fmla="*/ 1928 h 2098"/>
                  <a:gd name="T82" fmla="*/ 1191 w 2098"/>
                  <a:gd name="T83" fmla="*/ 1814 h 2098"/>
                  <a:gd name="T84" fmla="*/ 1078 w 2098"/>
                  <a:gd name="T85" fmla="*/ 1871 h 2098"/>
                  <a:gd name="T86" fmla="*/ 964 w 2098"/>
                  <a:gd name="T87" fmla="*/ 1814 h 2098"/>
                  <a:gd name="T88" fmla="*/ 851 w 2098"/>
                  <a:gd name="T89" fmla="*/ 1928 h 2098"/>
                  <a:gd name="T90" fmla="*/ 624 w 2098"/>
                  <a:gd name="T91" fmla="*/ 1871 h 2098"/>
                  <a:gd name="T92" fmla="*/ 511 w 2098"/>
                  <a:gd name="T93" fmla="*/ 2098 h 2098"/>
                  <a:gd name="T94" fmla="*/ 397 w 2098"/>
                  <a:gd name="T95" fmla="*/ 1984 h 2098"/>
                  <a:gd name="T96" fmla="*/ 227 w 2098"/>
                  <a:gd name="T97" fmla="*/ 1928 h 2098"/>
                  <a:gd name="T98" fmla="*/ 170 w 2098"/>
                  <a:gd name="T99" fmla="*/ 1984 h 2098"/>
                  <a:gd name="T100" fmla="*/ 57 w 2098"/>
                  <a:gd name="T101" fmla="*/ 1928 h 2098"/>
                  <a:gd name="T102" fmla="*/ 0 w 2098"/>
                  <a:gd name="T103" fmla="*/ 1814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8" h="2098">
                    <a:moveTo>
                      <a:pt x="0" y="1814"/>
                    </a:moveTo>
                    <a:lnTo>
                      <a:pt x="57" y="1814"/>
                    </a:lnTo>
                    <a:lnTo>
                      <a:pt x="57" y="1701"/>
                    </a:lnTo>
                    <a:lnTo>
                      <a:pt x="0" y="1701"/>
                    </a:lnTo>
                    <a:lnTo>
                      <a:pt x="0" y="1644"/>
                    </a:lnTo>
                    <a:lnTo>
                      <a:pt x="57" y="1644"/>
                    </a:lnTo>
                    <a:lnTo>
                      <a:pt x="57" y="1474"/>
                    </a:lnTo>
                    <a:lnTo>
                      <a:pt x="114" y="1474"/>
                    </a:lnTo>
                    <a:lnTo>
                      <a:pt x="114" y="1077"/>
                    </a:lnTo>
                    <a:lnTo>
                      <a:pt x="227" y="1077"/>
                    </a:lnTo>
                    <a:lnTo>
                      <a:pt x="227" y="1020"/>
                    </a:lnTo>
                    <a:lnTo>
                      <a:pt x="284" y="1020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794" y="510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340"/>
                    </a:lnTo>
                    <a:lnTo>
                      <a:pt x="964" y="340"/>
                    </a:lnTo>
                    <a:lnTo>
                      <a:pt x="964" y="283"/>
                    </a:lnTo>
                    <a:lnTo>
                      <a:pt x="1021" y="283"/>
                    </a:lnTo>
                    <a:lnTo>
                      <a:pt x="1021" y="226"/>
                    </a:lnTo>
                    <a:lnTo>
                      <a:pt x="1078" y="226"/>
                    </a:lnTo>
                    <a:lnTo>
                      <a:pt x="1078" y="170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361" y="113"/>
                    </a:lnTo>
                    <a:lnTo>
                      <a:pt x="1361" y="56"/>
                    </a:lnTo>
                    <a:lnTo>
                      <a:pt x="1588" y="56"/>
                    </a:lnTo>
                    <a:lnTo>
                      <a:pt x="1588" y="0"/>
                    </a:lnTo>
                    <a:lnTo>
                      <a:pt x="1701" y="0"/>
                    </a:lnTo>
                    <a:lnTo>
                      <a:pt x="1701" y="56"/>
                    </a:lnTo>
                    <a:lnTo>
                      <a:pt x="1758" y="56"/>
                    </a:lnTo>
                    <a:lnTo>
                      <a:pt x="1758" y="170"/>
                    </a:lnTo>
                    <a:lnTo>
                      <a:pt x="1645" y="170"/>
                    </a:lnTo>
                    <a:lnTo>
                      <a:pt x="1645" y="226"/>
                    </a:lnTo>
                    <a:lnTo>
                      <a:pt x="1588" y="226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793"/>
                    </a:lnTo>
                    <a:lnTo>
                      <a:pt x="1758" y="793"/>
                    </a:lnTo>
                    <a:lnTo>
                      <a:pt x="1758" y="850"/>
                    </a:lnTo>
                    <a:lnTo>
                      <a:pt x="1928" y="850"/>
                    </a:lnTo>
                    <a:lnTo>
                      <a:pt x="1928" y="907"/>
                    </a:lnTo>
                    <a:lnTo>
                      <a:pt x="1871" y="907"/>
                    </a:lnTo>
                    <a:lnTo>
                      <a:pt x="1871" y="1020"/>
                    </a:lnTo>
                    <a:lnTo>
                      <a:pt x="1928" y="1020"/>
                    </a:lnTo>
                    <a:lnTo>
                      <a:pt x="1928" y="1077"/>
                    </a:lnTo>
                    <a:lnTo>
                      <a:pt x="1985" y="1077"/>
                    </a:lnTo>
                    <a:lnTo>
                      <a:pt x="1985" y="1134"/>
                    </a:lnTo>
                    <a:lnTo>
                      <a:pt x="2041" y="1134"/>
                    </a:lnTo>
                    <a:lnTo>
                      <a:pt x="2041" y="1360"/>
                    </a:lnTo>
                    <a:lnTo>
                      <a:pt x="2098" y="1360"/>
                    </a:lnTo>
                    <a:lnTo>
                      <a:pt x="2098" y="1474"/>
                    </a:lnTo>
                    <a:lnTo>
                      <a:pt x="2041" y="1474"/>
                    </a:lnTo>
                    <a:lnTo>
                      <a:pt x="2041" y="1531"/>
                    </a:lnTo>
                    <a:lnTo>
                      <a:pt x="1928" y="1531"/>
                    </a:lnTo>
                    <a:lnTo>
                      <a:pt x="1928" y="1701"/>
                    </a:lnTo>
                    <a:lnTo>
                      <a:pt x="1871" y="1701"/>
                    </a:lnTo>
                    <a:lnTo>
                      <a:pt x="1871" y="1814"/>
                    </a:lnTo>
                    <a:lnTo>
                      <a:pt x="1758" y="1814"/>
                    </a:lnTo>
                    <a:lnTo>
                      <a:pt x="1758" y="1757"/>
                    </a:lnTo>
                    <a:lnTo>
                      <a:pt x="1531" y="1757"/>
                    </a:lnTo>
                    <a:lnTo>
                      <a:pt x="1531" y="1814"/>
                    </a:lnTo>
                    <a:lnTo>
                      <a:pt x="1418" y="1814"/>
                    </a:lnTo>
                    <a:lnTo>
                      <a:pt x="1418" y="1871"/>
                    </a:lnTo>
                    <a:lnTo>
                      <a:pt x="1248" y="1871"/>
                    </a:lnTo>
                    <a:lnTo>
                      <a:pt x="1248" y="1928"/>
                    </a:lnTo>
                    <a:lnTo>
                      <a:pt x="1191" y="1928"/>
                    </a:lnTo>
                    <a:lnTo>
                      <a:pt x="1191" y="1814"/>
                    </a:lnTo>
                    <a:lnTo>
                      <a:pt x="1078" y="1814"/>
                    </a:lnTo>
                    <a:lnTo>
                      <a:pt x="1078" y="1871"/>
                    </a:lnTo>
                    <a:lnTo>
                      <a:pt x="964" y="1871"/>
                    </a:lnTo>
                    <a:lnTo>
                      <a:pt x="964" y="1814"/>
                    </a:lnTo>
                    <a:lnTo>
                      <a:pt x="851" y="1814"/>
                    </a:lnTo>
                    <a:lnTo>
                      <a:pt x="851" y="1928"/>
                    </a:lnTo>
                    <a:lnTo>
                      <a:pt x="624" y="1928"/>
                    </a:lnTo>
                    <a:lnTo>
                      <a:pt x="624" y="1871"/>
                    </a:lnTo>
                    <a:lnTo>
                      <a:pt x="511" y="1871"/>
                    </a:lnTo>
                    <a:lnTo>
                      <a:pt x="511" y="2098"/>
                    </a:lnTo>
                    <a:lnTo>
                      <a:pt x="397" y="2098"/>
                    </a:lnTo>
                    <a:lnTo>
                      <a:pt x="397" y="1984"/>
                    </a:lnTo>
                    <a:lnTo>
                      <a:pt x="227" y="1984"/>
                    </a:lnTo>
                    <a:lnTo>
                      <a:pt x="227" y="1928"/>
                    </a:lnTo>
                    <a:lnTo>
                      <a:pt x="170" y="1928"/>
                    </a:lnTo>
                    <a:lnTo>
                      <a:pt x="170" y="1984"/>
                    </a:lnTo>
                    <a:lnTo>
                      <a:pt x="57" y="1984"/>
                    </a:lnTo>
                    <a:lnTo>
                      <a:pt x="57" y="1928"/>
                    </a:lnTo>
                    <a:lnTo>
                      <a:pt x="0" y="1928"/>
                    </a:lnTo>
                    <a:lnTo>
                      <a:pt x="0" y="18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5393" y="926"/>
                <a:ext cx="1304" cy="964"/>
              </a:xfrm>
              <a:custGeom>
                <a:avLst/>
                <a:gdLst>
                  <a:gd name="T0" fmla="*/ 1304 w 1304"/>
                  <a:gd name="T1" fmla="*/ 397 h 964"/>
                  <a:gd name="T2" fmla="*/ 1304 w 1304"/>
                  <a:gd name="T3" fmla="*/ 624 h 964"/>
                  <a:gd name="T4" fmla="*/ 1247 w 1304"/>
                  <a:gd name="T5" fmla="*/ 624 h 964"/>
                  <a:gd name="T6" fmla="*/ 1191 w 1304"/>
                  <a:gd name="T7" fmla="*/ 624 h 964"/>
                  <a:gd name="T8" fmla="*/ 1191 w 1304"/>
                  <a:gd name="T9" fmla="*/ 680 h 964"/>
                  <a:gd name="T10" fmla="*/ 1134 w 1304"/>
                  <a:gd name="T11" fmla="*/ 680 h 964"/>
                  <a:gd name="T12" fmla="*/ 1134 w 1304"/>
                  <a:gd name="T13" fmla="*/ 737 h 964"/>
                  <a:gd name="T14" fmla="*/ 1077 w 1304"/>
                  <a:gd name="T15" fmla="*/ 737 h 964"/>
                  <a:gd name="T16" fmla="*/ 1077 w 1304"/>
                  <a:gd name="T17" fmla="*/ 794 h 964"/>
                  <a:gd name="T18" fmla="*/ 964 w 1304"/>
                  <a:gd name="T19" fmla="*/ 794 h 964"/>
                  <a:gd name="T20" fmla="*/ 964 w 1304"/>
                  <a:gd name="T21" fmla="*/ 851 h 964"/>
                  <a:gd name="T22" fmla="*/ 907 w 1304"/>
                  <a:gd name="T23" fmla="*/ 851 h 964"/>
                  <a:gd name="T24" fmla="*/ 907 w 1304"/>
                  <a:gd name="T25" fmla="*/ 964 h 964"/>
                  <a:gd name="T26" fmla="*/ 680 w 1304"/>
                  <a:gd name="T27" fmla="*/ 964 h 964"/>
                  <a:gd name="T28" fmla="*/ 680 w 1304"/>
                  <a:gd name="T29" fmla="*/ 907 h 964"/>
                  <a:gd name="T30" fmla="*/ 567 w 1304"/>
                  <a:gd name="T31" fmla="*/ 907 h 964"/>
                  <a:gd name="T32" fmla="*/ 567 w 1304"/>
                  <a:gd name="T33" fmla="*/ 851 h 964"/>
                  <a:gd name="T34" fmla="*/ 397 w 1304"/>
                  <a:gd name="T35" fmla="*/ 851 h 964"/>
                  <a:gd name="T36" fmla="*/ 397 w 1304"/>
                  <a:gd name="T37" fmla="*/ 907 h 964"/>
                  <a:gd name="T38" fmla="*/ 283 w 1304"/>
                  <a:gd name="T39" fmla="*/ 907 h 964"/>
                  <a:gd name="T40" fmla="*/ 283 w 1304"/>
                  <a:gd name="T41" fmla="*/ 851 h 964"/>
                  <a:gd name="T42" fmla="*/ 227 w 1304"/>
                  <a:gd name="T43" fmla="*/ 851 h 964"/>
                  <a:gd name="T44" fmla="*/ 227 w 1304"/>
                  <a:gd name="T45" fmla="*/ 737 h 964"/>
                  <a:gd name="T46" fmla="*/ 170 w 1304"/>
                  <a:gd name="T47" fmla="*/ 737 h 964"/>
                  <a:gd name="T48" fmla="*/ 170 w 1304"/>
                  <a:gd name="T49" fmla="*/ 624 h 964"/>
                  <a:gd name="T50" fmla="*/ 227 w 1304"/>
                  <a:gd name="T51" fmla="*/ 624 h 964"/>
                  <a:gd name="T52" fmla="*/ 227 w 1304"/>
                  <a:gd name="T53" fmla="*/ 510 h 964"/>
                  <a:gd name="T54" fmla="*/ 57 w 1304"/>
                  <a:gd name="T55" fmla="*/ 510 h 964"/>
                  <a:gd name="T56" fmla="*/ 57 w 1304"/>
                  <a:gd name="T57" fmla="*/ 454 h 964"/>
                  <a:gd name="T58" fmla="*/ 0 w 1304"/>
                  <a:gd name="T59" fmla="*/ 454 h 964"/>
                  <a:gd name="T60" fmla="*/ 0 w 1304"/>
                  <a:gd name="T61" fmla="*/ 397 h 964"/>
                  <a:gd name="T62" fmla="*/ 57 w 1304"/>
                  <a:gd name="T63" fmla="*/ 397 h 964"/>
                  <a:gd name="T64" fmla="*/ 57 w 1304"/>
                  <a:gd name="T65" fmla="*/ 284 h 964"/>
                  <a:gd name="T66" fmla="*/ 0 w 1304"/>
                  <a:gd name="T67" fmla="*/ 284 h 964"/>
                  <a:gd name="T68" fmla="*/ 0 w 1304"/>
                  <a:gd name="T69" fmla="*/ 227 h 964"/>
                  <a:gd name="T70" fmla="*/ 113 w 1304"/>
                  <a:gd name="T71" fmla="*/ 227 h 964"/>
                  <a:gd name="T72" fmla="*/ 113 w 1304"/>
                  <a:gd name="T73" fmla="*/ 170 h 964"/>
                  <a:gd name="T74" fmla="*/ 227 w 1304"/>
                  <a:gd name="T75" fmla="*/ 170 h 964"/>
                  <a:gd name="T76" fmla="*/ 227 w 1304"/>
                  <a:gd name="T77" fmla="*/ 113 h 964"/>
                  <a:gd name="T78" fmla="*/ 397 w 1304"/>
                  <a:gd name="T79" fmla="*/ 113 h 964"/>
                  <a:gd name="T80" fmla="*/ 397 w 1304"/>
                  <a:gd name="T81" fmla="*/ 57 h 964"/>
                  <a:gd name="T82" fmla="*/ 453 w 1304"/>
                  <a:gd name="T83" fmla="*/ 57 h 964"/>
                  <a:gd name="T84" fmla="*/ 453 w 1304"/>
                  <a:gd name="T85" fmla="*/ 0 h 964"/>
                  <a:gd name="T86" fmla="*/ 510 w 1304"/>
                  <a:gd name="T87" fmla="*/ 0 h 964"/>
                  <a:gd name="T88" fmla="*/ 510 w 1304"/>
                  <a:gd name="T89" fmla="*/ 57 h 964"/>
                  <a:gd name="T90" fmla="*/ 850 w 1304"/>
                  <a:gd name="T91" fmla="*/ 57 h 964"/>
                  <a:gd name="T92" fmla="*/ 850 w 1304"/>
                  <a:gd name="T93" fmla="*/ 113 h 964"/>
                  <a:gd name="T94" fmla="*/ 907 w 1304"/>
                  <a:gd name="T95" fmla="*/ 113 h 964"/>
                  <a:gd name="T96" fmla="*/ 907 w 1304"/>
                  <a:gd name="T97" fmla="*/ 170 h 964"/>
                  <a:gd name="T98" fmla="*/ 1020 w 1304"/>
                  <a:gd name="T99" fmla="*/ 170 h 964"/>
                  <a:gd name="T100" fmla="*/ 1020 w 1304"/>
                  <a:gd name="T101" fmla="*/ 227 h 964"/>
                  <a:gd name="T102" fmla="*/ 1077 w 1304"/>
                  <a:gd name="T103" fmla="*/ 227 h 964"/>
                  <a:gd name="T104" fmla="*/ 1077 w 1304"/>
                  <a:gd name="T105" fmla="*/ 284 h 964"/>
                  <a:gd name="T106" fmla="*/ 1134 w 1304"/>
                  <a:gd name="T107" fmla="*/ 284 h 964"/>
                  <a:gd name="T108" fmla="*/ 1134 w 1304"/>
                  <a:gd name="T109" fmla="*/ 340 h 964"/>
                  <a:gd name="T110" fmla="*/ 1191 w 1304"/>
                  <a:gd name="T111" fmla="*/ 340 h 964"/>
                  <a:gd name="T112" fmla="*/ 1191 w 1304"/>
                  <a:gd name="T113" fmla="*/ 397 h 964"/>
                  <a:gd name="T114" fmla="*/ 1304 w 1304"/>
                  <a:gd name="T115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4" h="964">
                    <a:moveTo>
                      <a:pt x="1304" y="397"/>
                    </a:moveTo>
                    <a:lnTo>
                      <a:pt x="1304" y="624"/>
                    </a:lnTo>
                    <a:lnTo>
                      <a:pt x="1247" y="624"/>
                    </a:lnTo>
                    <a:lnTo>
                      <a:pt x="1191" y="624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794"/>
                    </a:lnTo>
                    <a:lnTo>
                      <a:pt x="964" y="794"/>
                    </a:lnTo>
                    <a:lnTo>
                      <a:pt x="964" y="851"/>
                    </a:lnTo>
                    <a:lnTo>
                      <a:pt x="907" y="851"/>
                    </a:lnTo>
                    <a:lnTo>
                      <a:pt x="907" y="964"/>
                    </a:lnTo>
                    <a:lnTo>
                      <a:pt x="680" y="96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283" y="907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850" y="57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1020" y="170"/>
                    </a:lnTo>
                    <a:lnTo>
                      <a:pt x="1020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134" y="284"/>
                    </a:lnTo>
                    <a:lnTo>
                      <a:pt x="1134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30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4712" y="2230"/>
                <a:ext cx="1021" cy="1078"/>
              </a:xfrm>
              <a:custGeom>
                <a:avLst/>
                <a:gdLst>
                  <a:gd name="T0" fmla="*/ 1021 w 1021"/>
                  <a:gd name="T1" fmla="*/ 170 h 1078"/>
                  <a:gd name="T2" fmla="*/ 908 w 1021"/>
                  <a:gd name="T3" fmla="*/ 170 h 1078"/>
                  <a:gd name="T4" fmla="*/ 908 w 1021"/>
                  <a:gd name="T5" fmla="*/ 114 h 1078"/>
                  <a:gd name="T6" fmla="*/ 851 w 1021"/>
                  <a:gd name="T7" fmla="*/ 114 h 1078"/>
                  <a:gd name="T8" fmla="*/ 851 w 1021"/>
                  <a:gd name="T9" fmla="*/ 57 h 1078"/>
                  <a:gd name="T10" fmla="*/ 738 w 1021"/>
                  <a:gd name="T11" fmla="*/ 57 h 1078"/>
                  <a:gd name="T12" fmla="*/ 738 w 1021"/>
                  <a:gd name="T13" fmla="*/ 0 h 1078"/>
                  <a:gd name="T14" fmla="*/ 511 w 1021"/>
                  <a:gd name="T15" fmla="*/ 0 h 1078"/>
                  <a:gd name="T16" fmla="*/ 511 w 1021"/>
                  <a:gd name="T17" fmla="*/ 57 h 1078"/>
                  <a:gd name="T18" fmla="*/ 454 w 1021"/>
                  <a:gd name="T19" fmla="*/ 57 h 1078"/>
                  <a:gd name="T20" fmla="*/ 454 w 1021"/>
                  <a:gd name="T21" fmla="*/ 114 h 1078"/>
                  <a:gd name="T22" fmla="*/ 397 w 1021"/>
                  <a:gd name="T23" fmla="*/ 114 h 1078"/>
                  <a:gd name="T24" fmla="*/ 397 w 1021"/>
                  <a:gd name="T25" fmla="*/ 170 h 1078"/>
                  <a:gd name="T26" fmla="*/ 284 w 1021"/>
                  <a:gd name="T27" fmla="*/ 170 h 1078"/>
                  <a:gd name="T28" fmla="*/ 284 w 1021"/>
                  <a:gd name="T29" fmla="*/ 397 h 1078"/>
                  <a:gd name="T30" fmla="*/ 227 w 1021"/>
                  <a:gd name="T31" fmla="*/ 397 h 1078"/>
                  <a:gd name="T32" fmla="*/ 227 w 1021"/>
                  <a:gd name="T33" fmla="*/ 510 h 1078"/>
                  <a:gd name="T34" fmla="*/ 114 w 1021"/>
                  <a:gd name="T35" fmla="*/ 510 h 1078"/>
                  <a:gd name="T36" fmla="*/ 114 w 1021"/>
                  <a:gd name="T37" fmla="*/ 567 h 1078"/>
                  <a:gd name="T38" fmla="*/ 57 w 1021"/>
                  <a:gd name="T39" fmla="*/ 567 h 1078"/>
                  <a:gd name="T40" fmla="*/ 57 w 1021"/>
                  <a:gd name="T41" fmla="*/ 624 h 1078"/>
                  <a:gd name="T42" fmla="*/ 0 w 1021"/>
                  <a:gd name="T43" fmla="*/ 624 h 1078"/>
                  <a:gd name="T44" fmla="*/ 0 w 1021"/>
                  <a:gd name="T45" fmla="*/ 794 h 1078"/>
                  <a:gd name="T46" fmla="*/ 171 w 1021"/>
                  <a:gd name="T47" fmla="*/ 794 h 1078"/>
                  <a:gd name="T48" fmla="*/ 171 w 1021"/>
                  <a:gd name="T49" fmla="*/ 737 h 1078"/>
                  <a:gd name="T50" fmla="*/ 284 w 1021"/>
                  <a:gd name="T51" fmla="*/ 737 h 1078"/>
                  <a:gd name="T52" fmla="*/ 284 w 1021"/>
                  <a:gd name="T53" fmla="*/ 794 h 1078"/>
                  <a:gd name="T54" fmla="*/ 454 w 1021"/>
                  <a:gd name="T55" fmla="*/ 794 h 1078"/>
                  <a:gd name="T56" fmla="*/ 454 w 1021"/>
                  <a:gd name="T57" fmla="*/ 964 h 1078"/>
                  <a:gd name="T58" fmla="*/ 511 w 1021"/>
                  <a:gd name="T59" fmla="*/ 964 h 1078"/>
                  <a:gd name="T60" fmla="*/ 511 w 1021"/>
                  <a:gd name="T61" fmla="*/ 1021 h 1078"/>
                  <a:gd name="T62" fmla="*/ 738 w 1021"/>
                  <a:gd name="T63" fmla="*/ 1021 h 1078"/>
                  <a:gd name="T64" fmla="*/ 738 w 1021"/>
                  <a:gd name="T65" fmla="*/ 1078 h 1078"/>
                  <a:gd name="T66" fmla="*/ 794 w 1021"/>
                  <a:gd name="T67" fmla="*/ 1078 h 1078"/>
                  <a:gd name="T68" fmla="*/ 794 w 1021"/>
                  <a:gd name="T69" fmla="*/ 964 h 1078"/>
                  <a:gd name="T70" fmla="*/ 851 w 1021"/>
                  <a:gd name="T71" fmla="*/ 964 h 1078"/>
                  <a:gd name="T72" fmla="*/ 851 w 1021"/>
                  <a:gd name="T73" fmla="*/ 851 h 1078"/>
                  <a:gd name="T74" fmla="*/ 794 w 1021"/>
                  <a:gd name="T75" fmla="*/ 851 h 1078"/>
                  <a:gd name="T76" fmla="*/ 794 w 1021"/>
                  <a:gd name="T77" fmla="*/ 794 h 1078"/>
                  <a:gd name="T78" fmla="*/ 851 w 1021"/>
                  <a:gd name="T79" fmla="*/ 794 h 1078"/>
                  <a:gd name="T80" fmla="*/ 851 w 1021"/>
                  <a:gd name="T81" fmla="*/ 624 h 1078"/>
                  <a:gd name="T82" fmla="*/ 908 w 1021"/>
                  <a:gd name="T83" fmla="*/ 624 h 1078"/>
                  <a:gd name="T84" fmla="*/ 908 w 1021"/>
                  <a:gd name="T85" fmla="*/ 227 h 1078"/>
                  <a:gd name="T86" fmla="*/ 1021 w 1021"/>
                  <a:gd name="T87" fmla="*/ 227 h 1078"/>
                  <a:gd name="T88" fmla="*/ 1021 w 1021"/>
                  <a:gd name="T89" fmla="*/ 17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1" h="1078">
                    <a:moveTo>
                      <a:pt x="1021" y="170"/>
                    </a:move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738" y="57"/>
                    </a:lnTo>
                    <a:lnTo>
                      <a:pt x="738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794"/>
                    </a:lnTo>
                    <a:lnTo>
                      <a:pt x="171" y="794"/>
                    </a:lnTo>
                    <a:lnTo>
                      <a:pt x="171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964"/>
                    </a:lnTo>
                    <a:lnTo>
                      <a:pt x="511" y="964"/>
                    </a:lnTo>
                    <a:lnTo>
                      <a:pt x="511" y="1021"/>
                    </a:lnTo>
                    <a:lnTo>
                      <a:pt x="738" y="1021"/>
                    </a:lnTo>
                    <a:lnTo>
                      <a:pt x="738" y="1078"/>
                    </a:lnTo>
                    <a:lnTo>
                      <a:pt x="794" y="1078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851"/>
                    </a:lnTo>
                    <a:lnTo>
                      <a:pt x="794" y="851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24"/>
                    </a:lnTo>
                    <a:lnTo>
                      <a:pt x="908" y="624"/>
                    </a:lnTo>
                    <a:lnTo>
                      <a:pt x="908" y="227"/>
                    </a:lnTo>
                    <a:lnTo>
                      <a:pt x="1021" y="227"/>
                    </a:lnTo>
                    <a:lnTo>
                      <a:pt x="102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3522" y="2230"/>
                <a:ext cx="1587" cy="851"/>
              </a:xfrm>
              <a:custGeom>
                <a:avLst/>
                <a:gdLst>
                  <a:gd name="T0" fmla="*/ 1587 w 1587"/>
                  <a:gd name="T1" fmla="*/ 114 h 851"/>
                  <a:gd name="T2" fmla="*/ 1474 w 1587"/>
                  <a:gd name="T3" fmla="*/ 114 h 851"/>
                  <a:gd name="T4" fmla="*/ 1474 w 1587"/>
                  <a:gd name="T5" fmla="*/ 57 h 851"/>
                  <a:gd name="T6" fmla="*/ 1134 w 1587"/>
                  <a:gd name="T7" fmla="*/ 57 h 851"/>
                  <a:gd name="T8" fmla="*/ 1134 w 1587"/>
                  <a:gd name="T9" fmla="*/ 0 h 851"/>
                  <a:gd name="T10" fmla="*/ 1077 w 1587"/>
                  <a:gd name="T11" fmla="*/ 0 h 851"/>
                  <a:gd name="T12" fmla="*/ 1077 w 1587"/>
                  <a:gd name="T13" fmla="*/ 114 h 851"/>
                  <a:gd name="T14" fmla="*/ 567 w 1587"/>
                  <a:gd name="T15" fmla="*/ 114 h 851"/>
                  <a:gd name="T16" fmla="*/ 567 w 1587"/>
                  <a:gd name="T17" fmla="*/ 227 h 851"/>
                  <a:gd name="T18" fmla="*/ 340 w 1587"/>
                  <a:gd name="T19" fmla="*/ 227 h 851"/>
                  <a:gd name="T20" fmla="*/ 340 w 1587"/>
                  <a:gd name="T21" fmla="*/ 170 h 851"/>
                  <a:gd name="T22" fmla="*/ 283 w 1587"/>
                  <a:gd name="T23" fmla="*/ 170 h 851"/>
                  <a:gd name="T24" fmla="*/ 283 w 1587"/>
                  <a:gd name="T25" fmla="*/ 227 h 851"/>
                  <a:gd name="T26" fmla="*/ 170 w 1587"/>
                  <a:gd name="T27" fmla="*/ 227 h 851"/>
                  <a:gd name="T28" fmla="*/ 170 w 1587"/>
                  <a:gd name="T29" fmla="*/ 284 h 851"/>
                  <a:gd name="T30" fmla="*/ 56 w 1587"/>
                  <a:gd name="T31" fmla="*/ 284 h 851"/>
                  <a:gd name="T32" fmla="*/ 56 w 1587"/>
                  <a:gd name="T33" fmla="*/ 397 h 851"/>
                  <a:gd name="T34" fmla="*/ 0 w 1587"/>
                  <a:gd name="T35" fmla="*/ 397 h 851"/>
                  <a:gd name="T36" fmla="*/ 0 w 1587"/>
                  <a:gd name="T37" fmla="*/ 454 h 851"/>
                  <a:gd name="T38" fmla="*/ 56 w 1587"/>
                  <a:gd name="T39" fmla="*/ 454 h 851"/>
                  <a:gd name="T40" fmla="*/ 56 w 1587"/>
                  <a:gd name="T41" fmla="*/ 510 h 851"/>
                  <a:gd name="T42" fmla="*/ 113 w 1587"/>
                  <a:gd name="T43" fmla="*/ 510 h 851"/>
                  <a:gd name="T44" fmla="*/ 113 w 1587"/>
                  <a:gd name="T45" fmla="*/ 567 h 851"/>
                  <a:gd name="T46" fmla="*/ 226 w 1587"/>
                  <a:gd name="T47" fmla="*/ 567 h 851"/>
                  <a:gd name="T48" fmla="*/ 226 w 1587"/>
                  <a:gd name="T49" fmla="*/ 624 h 851"/>
                  <a:gd name="T50" fmla="*/ 340 w 1587"/>
                  <a:gd name="T51" fmla="*/ 624 h 851"/>
                  <a:gd name="T52" fmla="*/ 340 w 1587"/>
                  <a:gd name="T53" fmla="*/ 681 h 851"/>
                  <a:gd name="T54" fmla="*/ 567 w 1587"/>
                  <a:gd name="T55" fmla="*/ 681 h 851"/>
                  <a:gd name="T56" fmla="*/ 567 w 1587"/>
                  <a:gd name="T57" fmla="*/ 851 h 851"/>
                  <a:gd name="T58" fmla="*/ 680 w 1587"/>
                  <a:gd name="T59" fmla="*/ 851 h 851"/>
                  <a:gd name="T60" fmla="*/ 680 w 1587"/>
                  <a:gd name="T61" fmla="*/ 737 h 851"/>
                  <a:gd name="T62" fmla="*/ 737 w 1587"/>
                  <a:gd name="T63" fmla="*/ 737 h 851"/>
                  <a:gd name="T64" fmla="*/ 737 w 1587"/>
                  <a:gd name="T65" fmla="*/ 681 h 851"/>
                  <a:gd name="T66" fmla="*/ 794 w 1587"/>
                  <a:gd name="T67" fmla="*/ 681 h 851"/>
                  <a:gd name="T68" fmla="*/ 794 w 1587"/>
                  <a:gd name="T69" fmla="*/ 567 h 851"/>
                  <a:gd name="T70" fmla="*/ 1077 w 1587"/>
                  <a:gd name="T71" fmla="*/ 567 h 851"/>
                  <a:gd name="T72" fmla="*/ 1077 w 1587"/>
                  <a:gd name="T73" fmla="*/ 624 h 851"/>
                  <a:gd name="T74" fmla="*/ 1247 w 1587"/>
                  <a:gd name="T75" fmla="*/ 624 h 851"/>
                  <a:gd name="T76" fmla="*/ 1247 w 1587"/>
                  <a:gd name="T77" fmla="*/ 567 h 851"/>
                  <a:gd name="T78" fmla="*/ 1304 w 1587"/>
                  <a:gd name="T79" fmla="*/ 567 h 851"/>
                  <a:gd name="T80" fmla="*/ 1304 w 1587"/>
                  <a:gd name="T81" fmla="*/ 510 h 851"/>
                  <a:gd name="T82" fmla="*/ 1417 w 1587"/>
                  <a:gd name="T83" fmla="*/ 510 h 851"/>
                  <a:gd name="T84" fmla="*/ 1417 w 1587"/>
                  <a:gd name="T85" fmla="*/ 397 h 851"/>
                  <a:gd name="T86" fmla="*/ 1474 w 1587"/>
                  <a:gd name="T87" fmla="*/ 397 h 851"/>
                  <a:gd name="T88" fmla="*/ 1474 w 1587"/>
                  <a:gd name="T89" fmla="*/ 170 h 851"/>
                  <a:gd name="T90" fmla="*/ 1587 w 1587"/>
                  <a:gd name="T91" fmla="*/ 170 h 851"/>
                  <a:gd name="T92" fmla="*/ 1587 w 1587"/>
                  <a:gd name="T93" fmla="*/ 11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7" h="851">
                    <a:moveTo>
                      <a:pt x="1587" y="114"/>
                    </a:moveTo>
                    <a:lnTo>
                      <a:pt x="1474" y="114"/>
                    </a:lnTo>
                    <a:lnTo>
                      <a:pt x="1474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340" y="624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851"/>
                    </a:lnTo>
                    <a:lnTo>
                      <a:pt x="680" y="851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1077" y="567"/>
                    </a:lnTo>
                    <a:lnTo>
                      <a:pt x="1077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304" y="567"/>
                    </a:lnTo>
                    <a:lnTo>
                      <a:pt x="1304" y="510"/>
                    </a:lnTo>
                    <a:lnTo>
                      <a:pt x="1417" y="510"/>
                    </a:lnTo>
                    <a:lnTo>
                      <a:pt x="1417" y="397"/>
                    </a:lnTo>
                    <a:lnTo>
                      <a:pt x="1474" y="397"/>
                    </a:lnTo>
                    <a:lnTo>
                      <a:pt x="1474" y="170"/>
                    </a:lnTo>
                    <a:lnTo>
                      <a:pt x="1587" y="170"/>
                    </a:lnTo>
                    <a:lnTo>
                      <a:pt x="158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3522" y="2684"/>
                <a:ext cx="1701" cy="1304"/>
              </a:xfrm>
              <a:custGeom>
                <a:avLst/>
                <a:gdLst>
                  <a:gd name="T0" fmla="*/ 0 w 1701"/>
                  <a:gd name="T1" fmla="*/ 113 h 1304"/>
                  <a:gd name="T2" fmla="*/ 56 w 1701"/>
                  <a:gd name="T3" fmla="*/ 170 h 1304"/>
                  <a:gd name="T4" fmla="*/ 113 w 1701"/>
                  <a:gd name="T5" fmla="*/ 227 h 1304"/>
                  <a:gd name="T6" fmla="*/ 170 w 1701"/>
                  <a:gd name="T7" fmla="*/ 283 h 1304"/>
                  <a:gd name="T8" fmla="*/ 226 w 1701"/>
                  <a:gd name="T9" fmla="*/ 340 h 1304"/>
                  <a:gd name="T10" fmla="*/ 283 w 1701"/>
                  <a:gd name="T11" fmla="*/ 453 h 1304"/>
                  <a:gd name="T12" fmla="*/ 340 w 1701"/>
                  <a:gd name="T13" fmla="*/ 567 h 1304"/>
                  <a:gd name="T14" fmla="*/ 397 w 1701"/>
                  <a:gd name="T15" fmla="*/ 680 h 1304"/>
                  <a:gd name="T16" fmla="*/ 510 w 1701"/>
                  <a:gd name="T17" fmla="*/ 794 h 1304"/>
                  <a:gd name="T18" fmla="*/ 567 w 1701"/>
                  <a:gd name="T19" fmla="*/ 964 h 1304"/>
                  <a:gd name="T20" fmla="*/ 623 w 1701"/>
                  <a:gd name="T21" fmla="*/ 1020 h 1304"/>
                  <a:gd name="T22" fmla="*/ 680 w 1701"/>
                  <a:gd name="T23" fmla="*/ 1134 h 1304"/>
                  <a:gd name="T24" fmla="*/ 737 w 1701"/>
                  <a:gd name="T25" fmla="*/ 1077 h 1304"/>
                  <a:gd name="T26" fmla="*/ 850 w 1701"/>
                  <a:gd name="T27" fmla="*/ 1134 h 1304"/>
                  <a:gd name="T28" fmla="*/ 907 w 1701"/>
                  <a:gd name="T29" fmla="*/ 1191 h 1304"/>
                  <a:gd name="T30" fmla="*/ 1077 w 1701"/>
                  <a:gd name="T31" fmla="*/ 1247 h 1304"/>
                  <a:gd name="T32" fmla="*/ 1190 w 1701"/>
                  <a:gd name="T33" fmla="*/ 1304 h 1304"/>
                  <a:gd name="T34" fmla="*/ 1417 w 1701"/>
                  <a:gd name="T35" fmla="*/ 1077 h 1304"/>
                  <a:gd name="T36" fmla="*/ 1474 w 1701"/>
                  <a:gd name="T37" fmla="*/ 1020 h 1304"/>
                  <a:gd name="T38" fmla="*/ 1531 w 1701"/>
                  <a:gd name="T39" fmla="*/ 680 h 1304"/>
                  <a:gd name="T40" fmla="*/ 1587 w 1701"/>
                  <a:gd name="T41" fmla="*/ 624 h 1304"/>
                  <a:gd name="T42" fmla="*/ 1701 w 1701"/>
                  <a:gd name="T43" fmla="*/ 510 h 1304"/>
                  <a:gd name="T44" fmla="*/ 1644 w 1701"/>
                  <a:gd name="T45" fmla="*/ 340 h 1304"/>
                  <a:gd name="T46" fmla="*/ 1474 w 1701"/>
                  <a:gd name="T47" fmla="*/ 283 h 1304"/>
                  <a:gd name="T48" fmla="*/ 1361 w 1701"/>
                  <a:gd name="T49" fmla="*/ 340 h 1304"/>
                  <a:gd name="T50" fmla="*/ 1190 w 1701"/>
                  <a:gd name="T51" fmla="*/ 170 h 1304"/>
                  <a:gd name="T52" fmla="*/ 1077 w 1701"/>
                  <a:gd name="T53" fmla="*/ 113 h 1304"/>
                  <a:gd name="T54" fmla="*/ 794 w 1701"/>
                  <a:gd name="T55" fmla="*/ 227 h 1304"/>
                  <a:gd name="T56" fmla="*/ 737 w 1701"/>
                  <a:gd name="T57" fmla="*/ 283 h 1304"/>
                  <a:gd name="T58" fmla="*/ 680 w 1701"/>
                  <a:gd name="T59" fmla="*/ 397 h 1304"/>
                  <a:gd name="T60" fmla="*/ 567 w 1701"/>
                  <a:gd name="T61" fmla="*/ 227 h 1304"/>
                  <a:gd name="T62" fmla="*/ 340 w 1701"/>
                  <a:gd name="T63" fmla="*/ 170 h 1304"/>
                  <a:gd name="T64" fmla="*/ 226 w 1701"/>
                  <a:gd name="T65" fmla="*/ 113 h 1304"/>
                  <a:gd name="T66" fmla="*/ 113 w 1701"/>
                  <a:gd name="T67" fmla="*/ 56 h 1304"/>
                  <a:gd name="T68" fmla="*/ 56 w 1701"/>
                  <a:gd name="T69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1" h="1304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80"/>
                    </a:lnTo>
                    <a:lnTo>
                      <a:pt x="510" y="680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964"/>
                    </a:lnTo>
                    <a:lnTo>
                      <a:pt x="623" y="964"/>
                    </a:lnTo>
                    <a:lnTo>
                      <a:pt x="623" y="1020"/>
                    </a:lnTo>
                    <a:lnTo>
                      <a:pt x="680" y="1020"/>
                    </a:lnTo>
                    <a:lnTo>
                      <a:pt x="680" y="1134"/>
                    </a:lnTo>
                    <a:lnTo>
                      <a:pt x="737" y="1134"/>
                    </a:lnTo>
                    <a:lnTo>
                      <a:pt x="737" y="1077"/>
                    </a:lnTo>
                    <a:lnTo>
                      <a:pt x="850" y="1077"/>
                    </a:lnTo>
                    <a:lnTo>
                      <a:pt x="850" y="1134"/>
                    </a:lnTo>
                    <a:lnTo>
                      <a:pt x="907" y="1134"/>
                    </a:lnTo>
                    <a:lnTo>
                      <a:pt x="907" y="1191"/>
                    </a:lnTo>
                    <a:lnTo>
                      <a:pt x="1077" y="1191"/>
                    </a:lnTo>
                    <a:lnTo>
                      <a:pt x="1077" y="1247"/>
                    </a:lnTo>
                    <a:lnTo>
                      <a:pt x="1190" y="1247"/>
                    </a:lnTo>
                    <a:lnTo>
                      <a:pt x="1190" y="1304"/>
                    </a:lnTo>
                    <a:lnTo>
                      <a:pt x="1417" y="1304"/>
                    </a:lnTo>
                    <a:lnTo>
                      <a:pt x="1417" y="1077"/>
                    </a:lnTo>
                    <a:lnTo>
                      <a:pt x="1474" y="1077"/>
                    </a:lnTo>
                    <a:lnTo>
                      <a:pt x="1474" y="1020"/>
                    </a:lnTo>
                    <a:lnTo>
                      <a:pt x="1531" y="1020"/>
                    </a:lnTo>
                    <a:lnTo>
                      <a:pt x="1531" y="680"/>
                    </a:lnTo>
                    <a:lnTo>
                      <a:pt x="1587" y="680"/>
                    </a:lnTo>
                    <a:lnTo>
                      <a:pt x="1587" y="624"/>
                    </a:lnTo>
                    <a:lnTo>
                      <a:pt x="1701" y="624"/>
                    </a:lnTo>
                    <a:lnTo>
                      <a:pt x="1701" y="510"/>
                    </a:lnTo>
                    <a:lnTo>
                      <a:pt x="1644" y="510"/>
                    </a:lnTo>
                    <a:lnTo>
                      <a:pt x="1644" y="340"/>
                    </a:lnTo>
                    <a:lnTo>
                      <a:pt x="1474" y="340"/>
                    </a:lnTo>
                    <a:lnTo>
                      <a:pt x="1474" y="283"/>
                    </a:lnTo>
                    <a:lnTo>
                      <a:pt x="1361" y="283"/>
                    </a:lnTo>
                    <a:lnTo>
                      <a:pt x="1361" y="340"/>
                    </a:lnTo>
                    <a:lnTo>
                      <a:pt x="1190" y="340"/>
                    </a:lnTo>
                    <a:lnTo>
                      <a:pt x="1190" y="170"/>
                    </a:lnTo>
                    <a:lnTo>
                      <a:pt x="1077" y="170"/>
                    </a:lnTo>
                    <a:lnTo>
                      <a:pt x="107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397"/>
                    </a:lnTo>
                    <a:lnTo>
                      <a:pt x="567" y="397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3238" y="1777"/>
                <a:ext cx="964" cy="963"/>
              </a:xfrm>
              <a:custGeom>
                <a:avLst/>
                <a:gdLst>
                  <a:gd name="T0" fmla="*/ 227 w 964"/>
                  <a:gd name="T1" fmla="*/ 963 h 963"/>
                  <a:gd name="T2" fmla="*/ 284 w 964"/>
                  <a:gd name="T3" fmla="*/ 963 h 963"/>
                  <a:gd name="T4" fmla="*/ 284 w 964"/>
                  <a:gd name="T5" fmla="*/ 850 h 963"/>
                  <a:gd name="T6" fmla="*/ 340 w 964"/>
                  <a:gd name="T7" fmla="*/ 850 h 963"/>
                  <a:gd name="T8" fmla="*/ 340 w 964"/>
                  <a:gd name="T9" fmla="*/ 737 h 963"/>
                  <a:gd name="T10" fmla="*/ 454 w 964"/>
                  <a:gd name="T11" fmla="*/ 737 h 963"/>
                  <a:gd name="T12" fmla="*/ 454 w 964"/>
                  <a:gd name="T13" fmla="*/ 680 h 963"/>
                  <a:gd name="T14" fmla="*/ 567 w 964"/>
                  <a:gd name="T15" fmla="*/ 680 h 963"/>
                  <a:gd name="T16" fmla="*/ 567 w 964"/>
                  <a:gd name="T17" fmla="*/ 623 h 963"/>
                  <a:gd name="T18" fmla="*/ 624 w 964"/>
                  <a:gd name="T19" fmla="*/ 623 h 963"/>
                  <a:gd name="T20" fmla="*/ 624 w 964"/>
                  <a:gd name="T21" fmla="*/ 680 h 963"/>
                  <a:gd name="T22" fmla="*/ 851 w 964"/>
                  <a:gd name="T23" fmla="*/ 680 h 963"/>
                  <a:gd name="T24" fmla="*/ 851 w 964"/>
                  <a:gd name="T25" fmla="*/ 453 h 963"/>
                  <a:gd name="T26" fmla="*/ 907 w 964"/>
                  <a:gd name="T27" fmla="*/ 453 h 963"/>
                  <a:gd name="T28" fmla="*/ 907 w 964"/>
                  <a:gd name="T29" fmla="*/ 340 h 963"/>
                  <a:gd name="T30" fmla="*/ 964 w 964"/>
                  <a:gd name="T31" fmla="*/ 340 h 963"/>
                  <a:gd name="T32" fmla="*/ 964 w 964"/>
                  <a:gd name="T33" fmla="*/ 226 h 963"/>
                  <a:gd name="T34" fmla="*/ 907 w 964"/>
                  <a:gd name="T35" fmla="*/ 226 h 963"/>
                  <a:gd name="T36" fmla="*/ 907 w 964"/>
                  <a:gd name="T37" fmla="*/ 170 h 963"/>
                  <a:gd name="T38" fmla="*/ 737 w 964"/>
                  <a:gd name="T39" fmla="*/ 170 h 963"/>
                  <a:gd name="T40" fmla="*/ 737 w 964"/>
                  <a:gd name="T41" fmla="*/ 113 h 963"/>
                  <a:gd name="T42" fmla="*/ 681 w 964"/>
                  <a:gd name="T43" fmla="*/ 113 h 963"/>
                  <a:gd name="T44" fmla="*/ 681 w 964"/>
                  <a:gd name="T45" fmla="*/ 56 h 963"/>
                  <a:gd name="T46" fmla="*/ 567 w 964"/>
                  <a:gd name="T47" fmla="*/ 56 h 963"/>
                  <a:gd name="T48" fmla="*/ 567 w 964"/>
                  <a:gd name="T49" fmla="*/ 0 h 963"/>
                  <a:gd name="T50" fmla="*/ 454 w 964"/>
                  <a:gd name="T51" fmla="*/ 0 h 963"/>
                  <a:gd name="T52" fmla="*/ 454 w 964"/>
                  <a:gd name="T53" fmla="*/ 170 h 963"/>
                  <a:gd name="T54" fmla="*/ 340 w 964"/>
                  <a:gd name="T55" fmla="*/ 170 h 963"/>
                  <a:gd name="T56" fmla="*/ 340 w 964"/>
                  <a:gd name="T57" fmla="*/ 113 h 963"/>
                  <a:gd name="T58" fmla="*/ 227 w 964"/>
                  <a:gd name="T59" fmla="*/ 113 h 963"/>
                  <a:gd name="T60" fmla="*/ 227 w 964"/>
                  <a:gd name="T61" fmla="*/ 283 h 963"/>
                  <a:gd name="T62" fmla="*/ 170 w 964"/>
                  <a:gd name="T63" fmla="*/ 283 h 963"/>
                  <a:gd name="T64" fmla="*/ 170 w 964"/>
                  <a:gd name="T65" fmla="*/ 226 h 963"/>
                  <a:gd name="T66" fmla="*/ 0 w 964"/>
                  <a:gd name="T67" fmla="*/ 226 h 963"/>
                  <a:gd name="T68" fmla="*/ 0 w 964"/>
                  <a:gd name="T69" fmla="*/ 396 h 963"/>
                  <a:gd name="T70" fmla="*/ 57 w 964"/>
                  <a:gd name="T71" fmla="*/ 396 h 963"/>
                  <a:gd name="T72" fmla="*/ 57 w 964"/>
                  <a:gd name="T73" fmla="*/ 453 h 963"/>
                  <a:gd name="T74" fmla="*/ 114 w 964"/>
                  <a:gd name="T75" fmla="*/ 453 h 963"/>
                  <a:gd name="T76" fmla="*/ 114 w 964"/>
                  <a:gd name="T77" fmla="*/ 510 h 963"/>
                  <a:gd name="T78" fmla="*/ 170 w 964"/>
                  <a:gd name="T79" fmla="*/ 510 h 963"/>
                  <a:gd name="T80" fmla="*/ 170 w 964"/>
                  <a:gd name="T81" fmla="*/ 907 h 963"/>
                  <a:gd name="T82" fmla="*/ 227 w 964"/>
                  <a:gd name="T83" fmla="*/ 907 h 963"/>
                  <a:gd name="T84" fmla="*/ 227 w 964"/>
                  <a:gd name="T85" fmla="*/ 96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4" h="963">
                    <a:moveTo>
                      <a:pt x="227" y="963"/>
                    </a:moveTo>
                    <a:lnTo>
                      <a:pt x="284" y="963"/>
                    </a:lnTo>
                    <a:lnTo>
                      <a:pt x="284" y="850"/>
                    </a:lnTo>
                    <a:lnTo>
                      <a:pt x="340" y="850"/>
                    </a:lnTo>
                    <a:lnTo>
                      <a:pt x="340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680"/>
                    </a:lnTo>
                    <a:lnTo>
                      <a:pt x="851" y="680"/>
                    </a:lnTo>
                    <a:lnTo>
                      <a:pt x="851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226"/>
                    </a:lnTo>
                    <a:lnTo>
                      <a:pt x="907" y="226"/>
                    </a:lnTo>
                    <a:lnTo>
                      <a:pt x="907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96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4089" y="1947"/>
                <a:ext cx="1020" cy="397"/>
              </a:xfrm>
              <a:custGeom>
                <a:avLst/>
                <a:gdLst>
                  <a:gd name="T0" fmla="*/ 1020 w 1020"/>
                  <a:gd name="T1" fmla="*/ 397 h 397"/>
                  <a:gd name="T2" fmla="*/ 907 w 1020"/>
                  <a:gd name="T3" fmla="*/ 397 h 397"/>
                  <a:gd name="T4" fmla="*/ 907 w 1020"/>
                  <a:gd name="T5" fmla="*/ 340 h 397"/>
                  <a:gd name="T6" fmla="*/ 567 w 1020"/>
                  <a:gd name="T7" fmla="*/ 340 h 397"/>
                  <a:gd name="T8" fmla="*/ 567 w 1020"/>
                  <a:gd name="T9" fmla="*/ 283 h 397"/>
                  <a:gd name="T10" fmla="*/ 510 w 1020"/>
                  <a:gd name="T11" fmla="*/ 283 h 397"/>
                  <a:gd name="T12" fmla="*/ 510 w 1020"/>
                  <a:gd name="T13" fmla="*/ 397 h 397"/>
                  <a:gd name="T14" fmla="*/ 0 w 1020"/>
                  <a:gd name="T15" fmla="*/ 397 h 397"/>
                  <a:gd name="T16" fmla="*/ 0 w 1020"/>
                  <a:gd name="T17" fmla="*/ 283 h 397"/>
                  <a:gd name="T18" fmla="*/ 56 w 1020"/>
                  <a:gd name="T19" fmla="*/ 283 h 397"/>
                  <a:gd name="T20" fmla="*/ 56 w 1020"/>
                  <a:gd name="T21" fmla="*/ 170 h 397"/>
                  <a:gd name="T22" fmla="*/ 113 w 1020"/>
                  <a:gd name="T23" fmla="*/ 170 h 397"/>
                  <a:gd name="T24" fmla="*/ 113 w 1020"/>
                  <a:gd name="T25" fmla="*/ 0 h 397"/>
                  <a:gd name="T26" fmla="*/ 283 w 1020"/>
                  <a:gd name="T27" fmla="*/ 0 h 397"/>
                  <a:gd name="T28" fmla="*/ 283 w 1020"/>
                  <a:gd name="T29" fmla="*/ 56 h 397"/>
                  <a:gd name="T30" fmla="*/ 340 w 1020"/>
                  <a:gd name="T31" fmla="*/ 56 h 397"/>
                  <a:gd name="T32" fmla="*/ 340 w 1020"/>
                  <a:gd name="T33" fmla="*/ 113 h 397"/>
                  <a:gd name="T34" fmla="*/ 453 w 1020"/>
                  <a:gd name="T35" fmla="*/ 113 h 397"/>
                  <a:gd name="T36" fmla="*/ 453 w 1020"/>
                  <a:gd name="T37" fmla="*/ 56 h 397"/>
                  <a:gd name="T38" fmla="*/ 567 w 1020"/>
                  <a:gd name="T39" fmla="*/ 56 h 397"/>
                  <a:gd name="T40" fmla="*/ 567 w 1020"/>
                  <a:gd name="T41" fmla="*/ 113 h 397"/>
                  <a:gd name="T42" fmla="*/ 737 w 1020"/>
                  <a:gd name="T43" fmla="*/ 113 h 397"/>
                  <a:gd name="T44" fmla="*/ 737 w 1020"/>
                  <a:gd name="T45" fmla="*/ 170 h 397"/>
                  <a:gd name="T46" fmla="*/ 850 w 1020"/>
                  <a:gd name="T47" fmla="*/ 170 h 397"/>
                  <a:gd name="T48" fmla="*/ 850 w 1020"/>
                  <a:gd name="T49" fmla="*/ 226 h 397"/>
                  <a:gd name="T50" fmla="*/ 964 w 1020"/>
                  <a:gd name="T51" fmla="*/ 226 h 397"/>
                  <a:gd name="T52" fmla="*/ 964 w 1020"/>
                  <a:gd name="T53" fmla="*/ 283 h 397"/>
                  <a:gd name="T54" fmla="*/ 1020 w 1020"/>
                  <a:gd name="T55" fmla="*/ 283 h 397"/>
                  <a:gd name="T56" fmla="*/ 1020 w 1020"/>
                  <a:gd name="T5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0" h="397">
                    <a:moveTo>
                      <a:pt x="1020" y="397"/>
                    </a:moveTo>
                    <a:lnTo>
                      <a:pt x="907" y="397"/>
                    </a:lnTo>
                    <a:lnTo>
                      <a:pt x="907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0" y="170"/>
                    </a:lnTo>
                    <a:lnTo>
                      <a:pt x="850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1020" y="283"/>
                    </a:lnTo>
                    <a:lnTo>
                      <a:pt x="102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3238" y="869"/>
                <a:ext cx="2552" cy="1531"/>
              </a:xfrm>
              <a:custGeom>
                <a:avLst/>
                <a:gdLst>
                  <a:gd name="T0" fmla="*/ 170 w 2552"/>
                  <a:gd name="T1" fmla="*/ 1134 h 1531"/>
                  <a:gd name="T2" fmla="*/ 227 w 2552"/>
                  <a:gd name="T3" fmla="*/ 1191 h 1531"/>
                  <a:gd name="T4" fmla="*/ 340 w 2552"/>
                  <a:gd name="T5" fmla="*/ 1021 h 1531"/>
                  <a:gd name="T6" fmla="*/ 397 w 2552"/>
                  <a:gd name="T7" fmla="*/ 1078 h 1531"/>
                  <a:gd name="T8" fmla="*/ 454 w 2552"/>
                  <a:gd name="T9" fmla="*/ 908 h 1531"/>
                  <a:gd name="T10" fmla="*/ 567 w 2552"/>
                  <a:gd name="T11" fmla="*/ 964 h 1531"/>
                  <a:gd name="T12" fmla="*/ 681 w 2552"/>
                  <a:gd name="T13" fmla="*/ 1021 h 1531"/>
                  <a:gd name="T14" fmla="*/ 737 w 2552"/>
                  <a:gd name="T15" fmla="*/ 1078 h 1531"/>
                  <a:gd name="T16" fmla="*/ 907 w 2552"/>
                  <a:gd name="T17" fmla="*/ 1134 h 1531"/>
                  <a:gd name="T18" fmla="*/ 964 w 2552"/>
                  <a:gd name="T19" fmla="*/ 1078 h 1531"/>
                  <a:gd name="T20" fmla="*/ 1134 w 2552"/>
                  <a:gd name="T21" fmla="*/ 1134 h 1531"/>
                  <a:gd name="T22" fmla="*/ 1191 w 2552"/>
                  <a:gd name="T23" fmla="*/ 1191 h 1531"/>
                  <a:gd name="T24" fmla="*/ 1304 w 2552"/>
                  <a:gd name="T25" fmla="*/ 1134 h 1531"/>
                  <a:gd name="T26" fmla="*/ 1418 w 2552"/>
                  <a:gd name="T27" fmla="*/ 1134 h 1531"/>
                  <a:gd name="T28" fmla="*/ 1588 w 2552"/>
                  <a:gd name="T29" fmla="*/ 1191 h 1531"/>
                  <a:gd name="T30" fmla="*/ 1701 w 2552"/>
                  <a:gd name="T31" fmla="*/ 1248 h 1531"/>
                  <a:gd name="T32" fmla="*/ 1815 w 2552"/>
                  <a:gd name="T33" fmla="*/ 1304 h 1531"/>
                  <a:gd name="T34" fmla="*/ 1871 w 2552"/>
                  <a:gd name="T35" fmla="*/ 1361 h 1531"/>
                  <a:gd name="T36" fmla="*/ 1928 w 2552"/>
                  <a:gd name="T37" fmla="*/ 1475 h 1531"/>
                  <a:gd name="T38" fmla="*/ 1985 w 2552"/>
                  <a:gd name="T39" fmla="*/ 1418 h 1531"/>
                  <a:gd name="T40" fmla="*/ 2212 w 2552"/>
                  <a:gd name="T41" fmla="*/ 1361 h 1531"/>
                  <a:gd name="T42" fmla="*/ 2325 w 2552"/>
                  <a:gd name="T43" fmla="*/ 1418 h 1531"/>
                  <a:gd name="T44" fmla="*/ 2382 w 2552"/>
                  <a:gd name="T45" fmla="*/ 1475 h 1531"/>
                  <a:gd name="T46" fmla="*/ 2552 w 2552"/>
                  <a:gd name="T47" fmla="*/ 1531 h 1531"/>
                  <a:gd name="T48" fmla="*/ 2495 w 2552"/>
                  <a:gd name="T49" fmla="*/ 1475 h 1531"/>
                  <a:gd name="T50" fmla="*/ 2438 w 2552"/>
                  <a:gd name="T51" fmla="*/ 1361 h 1531"/>
                  <a:gd name="T52" fmla="*/ 2495 w 2552"/>
                  <a:gd name="T53" fmla="*/ 1304 h 1531"/>
                  <a:gd name="T54" fmla="*/ 2438 w 2552"/>
                  <a:gd name="T55" fmla="*/ 1248 h 1531"/>
                  <a:gd name="T56" fmla="*/ 2382 w 2552"/>
                  <a:gd name="T57" fmla="*/ 908 h 1531"/>
                  <a:gd name="T58" fmla="*/ 2041 w 2552"/>
                  <a:gd name="T59" fmla="*/ 794 h 1531"/>
                  <a:gd name="T60" fmla="*/ 1928 w 2552"/>
                  <a:gd name="T61" fmla="*/ 851 h 1531"/>
                  <a:gd name="T62" fmla="*/ 1815 w 2552"/>
                  <a:gd name="T63" fmla="*/ 737 h 1531"/>
                  <a:gd name="T64" fmla="*/ 1701 w 2552"/>
                  <a:gd name="T65" fmla="*/ 794 h 1531"/>
                  <a:gd name="T66" fmla="*/ 1645 w 2552"/>
                  <a:gd name="T67" fmla="*/ 737 h 1531"/>
                  <a:gd name="T68" fmla="*/ 1588 w 2552"/>
                  <a:gd name="T69" fmla="*/ 454 h 1531"/>
                  <a:gd name="T70" fmla="*/ 1474 w 2552"/>
                  <a:gd name="T71" fmla="*/ 397 h 1531"/>
                  <a:gd name="T72" fmla="*/ 1191 w 2552"/>
                  <a:gd name="T73" fmla="*/ 341 h 1531"/>
                  <a:gd name="T74" fmla="*/ 1134 w 2552"/>
                  <a:gd name="T75" fmla="*/ 284 h 1531"/>
                  <a:gd name="T76" fmla="*/ 1078 w 2552"/>
                  <a:gd name="T77" fmla="*/ 227 h 1531"/>
                  <a:gd name="T78" fmla="*/ 1021 w 2552"/>
                  <a:gd name="T79" fmla="*/ 170 h 1531"/>
                  <a:gd name="T80" fmla="*/ 794 w 2552"/>
                  <a:gd name="T81" fmla="*/ 57 h 1531"/>
                  <a:gd name="T82" fmla="*/ 681 w 2552"/>
                  <a:gd name="T83" fmla="*/ 0 h 1531"/>
                  <a:gd name="T84" fmla="*/ 624 w 2552"/>
                  <a:gd name="T85" fmla="*/ 57 h 1531"/>
                  <a:gd name="T86" fmla="*/ 567 w 2552"/>
                  <a:gd name="T87" fmla="*/ 114 h 1531"/>
                  <a:gd name="T88" fmla="*/ 454 w 2552"/>
                  <a:gd name="T89" fmla="*/ 227 h 1531"/>
                  <a:gd name="T90" fmla="*/ 340 w 2552"/>
                  <a:gd name="T91" fmla="*/ 397 h 1531"/>
                  <a:gd name="T92" fmla="*/ 284 w 2552"/>
                  <a:gd name="T93" fmla="*/ 624 h 1531"/>
                  <a:gd name="T94" fmla="*/ 227 w 2552"/>
                  <a:gd name="T95" fmla="*/ 794 h 1531"/>
                  <a:gd name="T96" fmla="*/ 170 w 2552"/>
                  <a:gd name="T97" fmla="*/ 908 h 1531"/>
                  <a:gd name="T98" fmla="*/ 114 w 2552"/>
                  <a:gd name="T99" fmla="*/ 964 h 1531"/>
                  <a:gd name="T100" fmla="*/ 0 w 2552"/>
                  <a:gd name="T101" fmla="*/ 102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52" h="1531">
                    <a:moveTo>
                      <a:pt x="0" y="1134"/>
                    </a:moveTo>
                    <a:lnTo>
                      <a:pt x="170" y="1134"/>
                    </a:lnTo>
                    <a:lnTo>
                      <a:pt x="170" y="1191"/>
                    </a:lnTo>
                    <a:lnTo>
                      <a:pt x="227" y="1191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1078"/>
                    </a:lnTo>
                    <a:lnTo>
                      <a:pt x="397" y="1078"/>
                    </a:lnTo>
                    <a:lnTo>
                      <a:pt x="454" y="1078"/>
                    </a:lnTo>
                    <a:lnTo>
                      <a:pt x="454" y="908"/>
                    </a:lnTo>
                    <a:lnTo>
                      <a:pt x="567" y="908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737" y="1021"/>
                    </a:lnTo>
                    <a:lnTo>
                      <a:pt x="737" y="1078"/>
                    </a:lnTo>
                    <a:lnTo>
                      <a:pt x="907" y="1078"/>
                    </a:lnTo>
                    <a:lnTo>
                      <a:pt x="907" y="1134"/>
                    </a:lnTo>
                    <a:lnTo>
                      <a:pt x="964" y="1134"/>
                    </a:lnTo>
                    <a:lnTo>
                      <a:pt x="964" y="1078"/>
                    </a:lnTo>
                    <a:lnTo>
                      <a:pt x="1134" y="1078"/>
                    </a:lnTo>
                    <a:lnTo>
                      <a:pt x="1134" y="1134"/>
                    </a:lnTo>
                    <a:lnTo>
                      <a:pt x="1191" y="1134"/>
                    </a:lnTo>
                    <a:lnTo>
                      <a:pt x="1191" y="1191"/>
                    </a:lnTo>
                    <a:lnTo>
                      <a:pt x="1304" y="1191"/>
                    </a:lnTo>
                    <a:lnTo>
                      <a:pt x="1304" y="1134"/>
                    </a:lnTo>
                    <a:lnTo>
                      <a:pt x="1361" y="1134"/>
                    </a:lnTo>
                    <a:lnTo>
                      <a:pt x="1418" y="1134"/>
                    </a:lnTo>
                    <a:lnTo>
                      <a:pt x="1418" y="1191"/>
                    </a:lnTo>
                    <a:lnTo>
                      <a:pt x="1588" y="1191"/>
                    </a:lnTo>
                    <a:lnTo>
                      <a:pt x="1588" y="1248"/>
                    </a:lnTo>
                    <a:lnTo>
                      <a:pt x="1701" y="1248"/>
                    </a:lnTo>
                    <a:lnTo>
                      <a:pt x="1701" y="1304"/>
                    </a:lnTo>
                    <a:lnTo>
                      <a:pt x="1815" y="1304"/>
                    </a:lnTo>
                    <a:lnTo>
                      <a:pt x="1815" y="1361"/>
                    </a:lnTo>
                    <a:lnTo>
                      <a:pt x="1871" y="1361"/>
                    </a:lnTo>
                    <a:lnTo>
                      <a:pt x="1871" y="1475"/>
                    </a:lnTo>
                    <a:lnTo>
                      <a:pt x="1928" y="1475"/>
                    </a:lnTo>
                    <a:lnTo>
                      <a:pt x="1928" y="1418"/>
                    </a:lnTo>
                    <a:lnTo>
                      <a:pt x="1985" y="1418"/>
                    </a:lnTo>
                    <a:lnTo>
                      <a:pt x="1985" y="1361"/>
                    </a:lnTo>
                    <a:lnTo>
                      <a:pt x="2212" y="1361"/>
                    </a:lnTo>
                    <a:lnTo>
                      <a:pt x="2212" y="1418"/>
                    </a:lnTo>
                    <a:lnTo>
                      <a:pt x="2325" y="1418"/>
                    </a:lnTo>
                    <a:lnTo>
                      <a:pt x="2325" y="1475"/>
                    </a:lnTo>
                    <a:lnTo>
                      <a:pt x="2382" y="1475"/>
                    </a:lnTo>
                    <a:lnTo>
                      <a:pt x="2382" y="1531"/>
                    </a:lnTo>
                    <a:lnTo>
                      <a:pt x="2552" y="1531"/>
                    </a:lnTo>
                    <a:lnTo>
                      <a:pt x="2552" y="1475"/>
                    </a:lnTo>
                    <a:lnTo>
                      <a:pt x="2495" y="1475"/>
                    </a:lnTo>
                    <a:lnTo>
                      <a:pt x="2495" y="1361"/>
                    </a:lnTo>
                    <a:lnTo>
                      <a:pt x="2438" y="1361"/>
                    </a:lnTo>
                    <a:lnTo>
                      <a:pt x="2438" y="1304"/>
                    </a:lnTo>
                    <a:lnTo>
                      <a:pt x="2495" y="1304"/>
                    </a:lnTo>
                    <a:lnTo>
                      <a:pt x="2495" y="1248"/>
                    </a:lnTo>
                    <a:lnTo>
                      <a:pt x="2438" y="1248"/>
                    </a:lnTo>
                    <a:lnTo>
                      <a:pt x="2438" y="908"/>
                    </a:lnTo>
                    <a:lnTo>
                      <a:pt x="2382" y="908"/>
                    </a:lnTo>
                    <a:lnTo>
                      <a:pt x="2382" y="794"/>
                    </a:lnTo>
                    <a:lnTo>
                      <a:pt x="2041" y="794"/>
                    </a:lnTo>
                    <a:lnTo>
                      <a:pt x="2041" y="851"/>
                    </a:lnTo>
                    <a:lnTo>
                      <a:pt x="1928" y="851"/>
                    </a:lnTo>
                    <a:lnTo>
                      <a:pt x="1928" y="737"/>
                    </a:lnTo>
                    <a:lnTo>
                      <a:pt x="1815" y="737"/>
                    </a:lnTo>
                    <a:lnTo>
                      <a:pt x="1815" y="794"/>
                    </a:lnTo>
                    <a:lnTo>
                      <a:pt x="1701" y="794"/>
                    </a:lnTo>
                    <a:lnTo>
                      <a:pt x="1701" y="737"/>
                    </a:lnTo>
                    <a:lnTo>
                      <a:pt x="1645" y="737"/>
                    </a:lnTo>
                    <a:lnTo>
                      <a:pt x="1645" y="454"/>
                    </a:lnTo>
                    <a:lnTo>
                      <a:pt x="1588" y="454"/>
                    </a:lnTo>
                    <a:lnTo>
                      <a:pt x="1588" y="397"/>
                    </a:lnTo>
                    <a:lnTo>
                      <a:pt x="1474" y="397"/>
                    </a:lnTo>
                    <a:lnTo>
                      <a:pt x="1474" y="341"/>
                    </a:lnTo>
                    <a:lnTo>
                      <a:pt x="1191" y="341"/>
                    </a:lnTo>
                    <a:lnTo>
                      <a:pt x="1191" y="284"/>
                    </a:lnTo>
                    <a:lnTo>
                      <a:pt x="1134" y="284"/>
                    </a:lnTo>
                    <a:lnTo>
                      <a:pt x="1134" y="227"/>
                    </a:lnTo>
                    <a:lnTo>
                      <a:pt x="1078" y="227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964"/>
                    </a:lnTo>
                    <a:lnTo>
                      <a:pt x="114" y="964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4826" y="1153"/>
                <a:ext cx="794" cy="567"/>
              </a:xfrm>
              <a:custGeom>
                <a:avLst/>
                <a:gdLst>
                  <a:gd name="T0" fmla="*/ 567 w 794"/>
                  <a:gd name="T1" fmla="*/ 0 h 567"/>
                  <a:gd name="T2" fmla="*/ 397 w 794"/>
                  <a:gd name="T3" fmla="*/ 0 h 567"/>
                  <a:gd name="T4" fmla="*/ 397 w 794"/>
                  <a:gd name="T5" fmla="*/ 57 h 567"/>
                  <a:gd name="T6" fmla="*/ 340 w 794"/>
                  <a:gd name="T7" fmla="*/ 57 h 567"/>
                  <a:gd name="T8" fmla="*/ 340 w 794"/>
                  <a:gd name="T9" fmla="*/ 113 h 567"/>
                  <a:gd name="T10" fmla="*/ 113 w 794"/>
                  <a:gd name="T11" fmla="*/ 113 h 567"/>
                  <a:gd name="T12" fmla="*/ 113 w 794"/>
                  <a:gd name="T13" fmla="*/ 57 h 567"/>
                  <a:gd name="T14" fmla="*/ 0 w 794"/>
                  <a:gd name="T15" fmla="*/ 57 h 567"/>
                  <a:gd name="T16" fmla="*/ 0 w 794"/>
                  <a:gd name="T17" fmla="*/ 170 h 567"/>
                  <a:gd name="T18" fmla="*/ 57 w 794"/>
                  <a:gd name="T19" fmla="*/ 170 h 567"/>
                  <a:gd name="T20" fmla="*/ 57 w 794"/>
                  <a:gd name="T21" fmla="*/ 453 h 567"/>
                  <a:gd name="T22" fmla="*/ 113 w 794"/>
                  <a:gd name="T23" fmla="*/ 453 h 567"/>
                  <a:gd name="T24" fmla="*/ 113 w 794"/>
                  <a:gd name="T25" fmla="*/ 510 h 567"/>
                  <a:gd name="T26" fmla="*/ 227 w 794"/>
                  <a:gd name="T27" fmla="*/ 510 h 567"/>
                  <a:gd name="T28" fmla="*/ 227 w 794"/>
                  <a:gd name="T29" fmla="*/ 453 h 567"/>
                  <a:gd name="T30" fmla="*/ 340 w 794"/>
                  <a:gd name="T31" fmla="*/ 453 h 567"/>
                  <a:gd name="T32" fmla="*/ 340 w 794"/>
                  <a:gd name="T33" fmla="*/ 567 h 567"/>
                  <a:gd name="T34" fmla="*/ 453 w 794"/>
                  <a:gd name="T35" fmla="*/ 567 h 567"/>
                  <a:gd name="T36" fmla="*/ 453 w 794"/>
                  <a:gd name="T37" fmla="*/ 510 h 567"/>
                  <a:gd name="T38" fmla="*/ 737 w 794"/>
                  <a:gd name="T39" fmla="*/ 510 h 567"/>
                  <a:gd name="T40" fmla="*/ 737 w 794"/>
                  <a:gd name="T41" fmla="*/ 397 h 567"/>
                  <a:gd name="T42" fmla="*/ 794 w 794"/>
                  <a:gd name="T43" fmla="*/ 397 h 567"/>
                  <a:gd name="T44" fmla="*/ 794 w 794"/>
                  <a:gd name="T45" fmla="*/ 283 h 567"/>
                  <a:gd name="T46" fmla="*/ 624 w 794"/>
                  <a:gd name="T47" fmla="*/ 283 h 567"/>
                  <a:gd name="T48" fmla="*/ 624 w 794"/>
                  <a:gd name="T49" fmla="*/ 227 h 567"/>
                  <a:gd name="T50" fmla="*/ 567 w 794"/>
                  <a:gd name="T51" fmla="*/ 227 h 567"/>
                  <a:gd name="T52" fmla="*/ 567 w 794"/>
                  <a:gd name="T53" fmla="*/ 170 h 567"/>
                  <a:gd name="T54" fmla="*/ 624 w 794"/>
                  <a:gd name="T55" fmla="*/ 170 h 567"/>
                  <a:gd name="T56" fmla="*/ 624 w 794"/>
                  <a:gd name="T57" fmla="*/ 57 h 567"/>
                  <a:gd name="T58" fmla="*/ 567 w 794"/>
                  <a:gd name="T59" fmla="*/ 57 h 567"/>
                  <a:gd name="T60" fmla="*/ 567 w 794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567">
                    <a:moveTo>
                      <a:pt x="567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3919" y="359"/>
                <a:ext cx="1701" cy="907"/>
              </a:xfrm>
              <a:custGeom>
                <a:avLst/>
                <a:gdLst>
                  <a:gd name="T0" fmla="*/ 1701 w 1701"/>
                  <a:gd name="T1" fmla="*/ 737 h 907"/>
                  <a:gd name="T2" fmla="*/ 1586 w 1701"/>
                  <a:gd name="T3" fmla="*/ 793 h 907"/>
                  <a:gd name="T4" fmla="*/ 1304 w 1701"/>
                  <a:gd name="T5" fmla="*/ 851 h 907"/>
                  <a:gd name="T6" fmla="*/ 1247 w 1701"/>
                  <a:gd name="T7" fmla="*/ 907 h 907"/>
                  <a:gd name="T8" fmla="*/ 1020 w 1701"/>
                  <a:gd name="T9" fmla="*/ 851 h 907"/>
                  <a:gd name="T10" fmla="*/ 907 w 1701"/>
                  <a:gd name="T11" fmla="*/ 907 h 907"/>
                  <a:gd name="T12" fmla="*/ 793 w 1701"/>
                  <a:gd name="T13" fmla="*/ 851 h 907"/>
                  <a:gd name="T14" fmla="*/ 510 w 1701"/>
                  <a:gd name="T15" fmla="*/ 794 h 907"/>
                  <a:gd name="T16" fmla="*/ 453 w 1701"/>
                  <a:gd name="T17" fmla="*/ 737 h 907"/>
                  <a:gd name="T18" fmla="*/ 397 w 1701"/>
                  <a:gd name="T19" fmla="*/ 680 h 907"/>
                  <a:gd name="T20" fmla="*/ 340 w 1701"/>
                  <a:gd name="T21" fmla="*/ 567 h 907"/>
                  <a:gd name="T22" fmla="*/ 113 w 1701"/>
                  <a:gd name="T23" fmla="*/ 510 h 907"/>
                  <a:gd name="T24" fmla="*/ 0 w 1701"/>
                  <a:gd name="T25" fmla="*/ 454 h 907"/>
                  <a:gd name="T26" fmla="*/ 56 w 1701"/>
                  <a:gd name="T27" fmla="*/ 397 h 907"/>
                  <a:gd name="T28" fmla="*/ 170 w 1701"/>
                  <a:gd name="T29" fmla="*/ 340 h 907"/>
                  <a:gd name="T30" fmla="*/ 113 w 1701"/>
                  <a:gd name="T31" fmla="*/ 227 h 907"/>
                  <a:gd name="T32" fmla="*/ 170 w 1701"/>
                  <a:gd name="T33" fmla="*/ 170 h 907"/>
                  <a:gd name="T34" fmla="*/ 113 w 1701"/>
                  <a:gd name="T35" fmla="*/ 0 h 907"/>
                  <a:gd name="T36" fmla="*/ 453 w 1701"/>
                  <a:gd name="T37" fmla="*/ 57 h 907"/>
                  <a:gd name="T38" fmla="*/ 510 w 1701"/>
                  <a:gd name="T39" fmla="*/ 113 h 907"/>
                  <a:gd name="T40" fmla="*/ 453 w 1701"/>
                  <a:gd name="T41" fmla="*/ 227 h 907"/>
                  <a:gd name="T42" fmla="*/ 340 w 1701"/>
                  <a:gd name="T43" fmla="*/ 284 h 907"/>
                  <a:gd name="T44" fmla="*/ 397 w 1701"/>
                  <a:gd name="T45" fmla="*/ 397 h 907"/>
                  <a:gd name="T46" fmla="*/ 623 w 1701"/>
                  <a:gd name="T47" fmla="*/ 340 h 907"/>
                  <a:gd name="T48" fmla="*/ 680 w 1701"/>
                  <a:gd name="T49" fmla="*/ 454 h 907"/>
                  <a:gd name="T50" fmla="*/ 850 w 1701"/>
                  <a:gd name="T51" fmla="*/ 510 h 907"/>
                  <a:gd name="T52" fmla="*/ 964 w 1701"/>
                  <a:gd name="T53" fmla="*/ 454 h 907"/>
                  <a:gd name="T54" fmla="*/ 1020 w 1701"/>
                  <a:gd name="T55" fmla="*/ 397 h 907"/>
                  <a:gd name="T56" fmla="*/ 1077 w 1701"/>
                  <a:gd name="T57" fmla="*/ 340 h 907"/>
                  <a:gd name="T58" fmla="*/ 1190 w 1701"/>
                  <a:gd name="T59" fmla="*/ 454 h 907"/>
                  <a:gd name="T60" fmla="*/ 1247 w 1701"/>
                  <a:gd name="T61" fmla="*/ 510 h 907"/>
                  <a:gd name="T62" fmla="*/ 1587 w 1701"/>
                  <a:gd name="T63" fmla="*/ 624 h 907"/>
                  <a:gd name="T64" fmla="*/ 1644 w 1701"/>
                  <a:gd name="T65" fmla="*/ 68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1" h="907">
                    <a:moveTo>
                      <a:pt x="1701" y="680"/>
                    </a:moveTo>
                    <a:lnTo>
                      <a:pt x="1701" y="737"/>
                    </a:lnTo>
                    <a:lnTo>
                      <a:pt x="1587" y="737"/>
                    </a:lnTo>
                    <a:lnTo>
                      <a:pt x="1586" y="793"/>
                    </a:lnTo>
                    <a:lnTo>
                      <a:pt x="1304" y="794"/>
                    </a:lnTo>
                    <a:lnTo>
                      <a:pt x="1304" y="851"/>
                    </a:lnTo>
                    <a:lnTo>
                      <a:pt x="1247" y="851"/>
                    </a:lnTo>
                    <a:lnTo>
                      <a:pt x="1247" y="907"/>
                    </a:lnTo>
                    <a:lnTo>
                      <a:pt x="1020" y="907"/>
                    </a:lnTo>
                    <a:lnTo>
                      <a:pt x="1020" y="851"/>
                    </a:lnTo>
                    <a:lnTo>
                      <a:pt x="907" y="851"/>
                    </a:lnTo>
                    <a:lnTo>
                      <a:pt x="907" y="907"/>
                    </a:lnTo>
                    <a:lnTo>
                      <a:pt x="793" y="907"/>
                    </a:lnTo>
                    <a:lnTo>
                      <a:pt x="793" y="851"/>
                    </a:lnTo>
                    <a:lnTo>
                      <a:pt x="510" y="851"/>
                    </a:lnTo>
                    <a:lnTo>
                      <a:pt x="510" y="794"/>
                    </a:lnTo>
                    <a:lnTo>
                      <a:pt x="453" y="794"/>
                    </a:lnTo>
                    <a:lnTo>
                      <a:pt x="453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850" y="454"/>
                    </a:lnTo>
                    <a:lnTo>
                      <a:pt x="850" y="510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1020" y="454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340"/>
                    </a:lnTo>
                    <a:lnTo>
                      <a:pt x="1190" y="340"/>
                    </a:lnTo>
                    <a:lnTo>
                      <a:pt x="1190" y="454"/>
                    </a:lnTo>
                    <a:lnTo>
                      <a:pt x="1247" y="454"/>
                    </a:lnTo>
                    <a:lnTo>
                      <a:pt x="1247" y="510"/>
                    </a:lnTo>
                    <a:lnTo>
                      <a:pt x="1587" y="510"/>
                    </a:lnTo>
                    <a:lnTo>
                      <a:pt x="1587" y="624"/>
                    </a:lnTo>
                    <a:lnTo>
                      <a:pt x="1644" y="624"/>
                    </a:lnTo>
                    <a:lnTo>
                      <a:pt x="1644" y="680"/>
                    </a:lnTo>
                    <a:lnTo>
                      <a:pt x="1701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259" y="76"/>
                <a:ext cx="850" cy="793"/>
              </a:xfrm>
              <a:custGeom>
                <a:avLst/>
                <a:gdLst>
                  <a:gd name="T0" fmla="*/ 850 w 850"/>
                  <a:gd name="T1" fmla="*/ 396 h 793"/>
                  <a:gd name="T2" fmla="*/ 850 w 850"/>
                  <a:gd name="T3" fmla="*/ 623 h 793"/>
                  <a:gd name="T4" fmla="*/ 737 w 850"/>
                  <a:gd name="T5" fmla="*/ 623 h 793"/>
                  <a:gd name="T6" fmla="*/ 737 w 850"/>
                  <a:gd name="T7" fmla="*/ 680 h 793"/>
                  <a:gd name="T8" fmla="*/ 680 w 850"/>
                  <a:gd name="T9" fmla="*/ 680 h 793"/>
                  <a:gd name="T10" fmla="*/ 680 w 850"/>
                  <a:gd name="T11" fmla="*/ 737 h 793"/>
                  <a:gd name="T12" fmla="*/ 624 w 850"/>
                  <a:gd name="T13" fmla="*/ 737 h 793"/>
                  <a:gd name="T14" fmla="*/ 624 w 850"/>
                  <a:gd name="T15" fmla="*/ 793 h 793"/>
                  <a:gd name="T16" fmla="*/ 510 w 850"/>
                  <a:gd name="T17" fmla="*/ 793 h 793"/>
                  <a:gd name="T18" fmla="*/ 510 w 850"/>
                  <a:gd name="T19" fmla="*/ 737 h 793"/>
                  <a:gd name="T20" fmla="*/ 340 w 850"/>
                  <a:gd name="T21" fmla="*/ 737 h 793"/>
                  <a:gd name="T22" fmla="*/ 340 w 850"/>
                  <a:gd name="T23" fmla="*/ 623 h 793"/>
                  <a:gd name="T24" fmla="*/ 283 w 850"/>
                  <a:gd name="T25" fmla="*/ 623 h 793"/>
                  <a:gd name="T26" fmla="*/ 283 w 850"/>
                  <a:gd name="T27" fmla="*/ 680 h 793"/>
                  <a:gd name="T28" fmla="*/ 57 w 850"/>
                  <a:gd name="T29" fmla="*/ 680 h 793"/>
                  <a:gd name="T30" fmla="*/ 57 w 850"/>
                  <a:gd name="T31" fmla="*/ 567 h 793"/>
                  <a:gd name="T32" fmla="*/ 0 w 850"/>
                  <a:gd name="T33" fmla="*/ 567 h 793"/>
                  <a:gd name="T34" fmla="*/ 0 w 850"/>
                  <a:gd name="T35" fmla="*/ 510 h 793"/>
                  <a:gd name="T36" fmla="*/ 113 w 850"/>
                  <a:gd name="T37" fmla="*/ 510 h 793"/>
                  <a:gd name="T38" fmla="*/ 113 w 850"/>
                  <a:gd name="T39" fmla="*/ 396 h 793"/>
                  <a:gd name="T40" fmla="*/ 170 w 850"/>
                  <a:gd name="T41" fmla="*/ 396 h 793"/>
                  <a:gd name="T42" fmla="*/ 170 w 850"/>
                  <a:gd name="T43" fmla="*/ 340 h 793"/>
                  <a:gd name="T44" fmla="*/ 113 w 850"/>
                  <a:gd name="T45" fmla="*/ 340 h 793"/>
                  <a:gd name="T46" fmla="*/ 113 w 850"/>
                  <a:gd name="T47" fmla="*/ 226 h 793"/>
                  <a:gd name="T48" fmla="*/ 170 w 850"/>
                  <a:gd name="T49" fmla="*/ 226 h 793"/>
                  <a:gd name="T50" fmla="*/ 170 w 850"/>
                  <a:gd name="T51" fmla="*/ 170 h 793"/>
                  <a:gd name="T52" fmla="*/ 227 w 850"/>
                  <a:gd name="T53" fmla="*/ 170 h 793"/>
                  <a:gd name="T54" fmla="*/ 227 w 850"/>
                  <a:gd name="T55" fmla="*/ 113 h 793"/>
                  <a:gd name="T56" fmla="*/ 283 w 850"/>
                  <a:gd name="T57" fmla="*/ 113 h 793"/>
                  <a:gd name="T58" fmla="*/ 283 w 850"/>
                  <a:gd name="T59" fmla="*/ 56 h 793"/>
                  <a:gd name="T60" fmla="*/ 340 w 850"/>
                  <a:gd name="T61" fmla="*/ 56 h 793"/>
                  <a:gd name="T62" fmla="*/ 340 w 850"/>
                  <a:gd name="T63" fmla="*/ 0 h 793"/>
                  <a:gd name="T64" fmla="*/ 453 w 850"/>
                  <a:gd name="T65" fmla="*/ 0 h 793"/>
                  <a:gd name="T66" fmla="*/ 453 w 850"/>
                  <a:gd name="T67" fmla="*/ 113 h 793"/>
                  <a:gd name="T68" fmla="*/ 510 w 850"/>
                  <a:gd name="T69" fmla="*/ 113 h 793"/>
                  <a:gd name="T70" fmla="*/ 510 w 850"/>
                  <a:gd name="T71" fmla="*/ 226 h 793"/>
                  <a:gd name="T72" fmla="*/ 680 w 850"/>
                  <a:gd name="T73" fmla="*/ 226 h 793"/>
                  <a:gd name="T74" fmla="*/ 680 w 850"/>
                  <a:gd name="T75" fmla="*/ 283 h 793"/>
                  <a:gd name="T76" fmla="*/ 737 w 850"/>
                  <a:gd name="T77" fmla="*/ 283 h 793"/>
                  <a:gd name="T78" fmla="*/ 737 w 850"/>
                  <a:gd name="T79" fmla="*/ 340 h 793"/>
                  <a:gd name="T80" fmla="*/ 794 w 850"/>
                  <a:gd name="T81" fmla="*/ 340 h 793"/>
                  <a:gd name="T82" fmla="*/ 794 w 850"/>
                  <a:gd name="T83" fmla="*/ 396 h 793"/>
                  <a:gd name="T84" fmla="*/ 850 w 850"/>
                  <a:gd name="T85" fmla="*/ 39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793">
                    <a:moveTo>
                      <a:pt x="850" y="396"/>
                    </a:moveTo>
                    <a:lnTo>
                      <a:pt x="850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10" y="793"/>
                    </a:lnTo>
                    <a:lnTo>
                      <a:pt x="510" y="737"/>
                    </a:lnTo>
                    <a:lnTo>
                      <a:pt x="340" y="737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226"/>
                    </a:lnTo>
                    <a:lnTo>
                      <a:pt x="680" y="226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850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1480" y="4725"/>
                <a:ext cx="341" cy="284"/>
              </a:xfrm>
              <a:custGeom>
                <a:avLst/>
                <a:gdLst>
                  <a:gd name="T0" fmla="*/ 0 w 341"/>
                  <a:gd name="T1" fmla="*/ 170 h 284"/>
                  <a:gd name="T2" fmla="*/ 0 w 341"/>
                  <a:gd name="T3" fmla="*/ 284 h 284"/>
                  <a:gd name="T4" fmla="*/ 171 w 341"/>
                  <a:gd name="T5" fmla="*/ 284 h 284"/>
                  <a:gd name="T6" fmla="*/ 171 w 341"/>
                  <a:gd name="T7" fmla="*/ 113 h 284"/>
                  <a:gd name="T8" fmla="*/ 341 w 341"/>
                  <a:gd name="T9" fmla="*/ 113 h 284"/>
                  <a:gd name="T10" fmla="*/ 341 w 341"/>
                  <a:gd name="T11" fmla="*/ 57 h 284"/>
                  <a:gd name="T12" fmla="*/ 284 w 341"/>
                  <a:gd name="T13" fmla="*/ 57 h 284"/>
                  <a:gd name="T14" fmla="*/ 284 w 341"/>
                  <a:gd name="T15" fmla="*/ 0 h 284"/>
                  <a:gd name="T16" fmla="*/ 114 w 341"/>
                  <a:gd name="T17" fmla="*/ 0 h 284"/>
                  <a:gd name="T18" fmla="*/ 114 w 341"/>
                  <a:gd name="T19" fmla="*/ 57 h 284"/>
                  <a:gd name="T20" fmla="*/ 57 w 341"/>
                  <a:gd name="T21" fmla="*/ 57 h 284"/>
                  <a:gd name="T22" fmla="*/ 57 w 341"/>
                  <a:gd name="T23" fmla="*/ 113 h 284"/>
                  <a:gd name="T24" fmla="*/ 0 w 341"/>
                  <a:gd name="T25" fmla="*/ 113 h 284"/>
                  <a:gd name="T26" fmla="*/ 0 w 341"/>
                  <a:gd name="T27" fmla="*/ 17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1" h="284">
                    <a:moveTo>
                      <a:pt x="0" y="170"/>
                    </a:moveTo>
                    <a:lnTo>
                      <a:pt x="0" y="284"/>
                    </a:lnTo>
                    <a:lnTo>
                      <a:pt x="171" y="284"/>
                    </a:lnTo>
                    <a:lnTo>
                      <a:pt x="171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687" y="4612"/>
                <a:ext cx="793" cy="680"/>
              </a:xfrm>
              <a:custGeom>
                <a:avLst/>
                <a:gdLst>
                  <a:gd name="T0" fmla="*/ 793 w 793"/>
                  <a:gd name="T1" fmla="*/ 283 h 680"/>
                  <a:gd name="T2" fmla="*/ 793 w 793"/>
                  <a:gd name="T3" fmla="*/ 510 h 680"/>
                  <a:gd name="T4" fmla="*/ 793 w 793"/>
                  <a:gd name="T5" fmla="*/ 567 h 680"/>
                  <a:gd name="T6" fmla="*/ 623 w 793"/>
                  <a:gd name="T7" fmla="*/ 567 h 680"/>
                  <a:gd name="T8" fmla="*/ 623 w 793"/>
                  <a:gd name="T9" fmla="*/ 623 h 680"/>
                  <a:gd name="T10" fmla="*/ 453 w 793"/>
                  <a:gd name="T11" fmla="*/ 623 h 680"/>
                  <a:gd name="T12" fmla="*/ 453 w 793"/>
                  <a:gd name="T13" fmla="*/ 680 h 680"/>
                  <a:gd name="T14" fmla="*/ 397 w 793"/>
                  <a:gd name="T15" fmla="*/ 680 h 680"/>
                  <a:gd name="T16" fmla="*/ 397 w 793"/>
                  <a:gd name="T17" fmla="*/ 623 h 680"/>
                  <a:gd name="T18" fmla="*/ 283 w 793"/>
                  <a:gd name="T19" fmla="*/ 623 h 680"/>
                  <a:gd name="T20" fmla="*/ 283 w 793"/>
                  <a:gd name="T21" fmla="*/ 680 h 680"/>
                  <a:gd name="T22" fmla="*/ 113 w 793"/>
                  <a:gd name="T23" fmla="*/ 680 h 680"/>
                  <a:gd name="T24" fmla="*/ 56 w 793"/>
                  <a:gd name="T25" fmla="*/ 680 h 680"/>
                  <a:gd name="T26" fmla="*/ 56 w 793"/>
                  <a:gd name="T27" fmla="*/ 453 h 680"/>
                  <a:gd name="T28" fmla="*/ 113 w 793"/>
                  <a:gd name="T29" fmla="*/ 453 h 680"/>
                  <a:gd name="T30" fmla="*/ 113 w 793"/>
                  <a:gd name="T31" fmla="*/ 340 h 680"/>
                  <a:gd name="T32" fmla="*/ 56 w 793"/>
                  <a:gd name="T33" fmla="*/ 340 h 680"/>
                  <a:gd name="T34" fmla="*/ 56 w 793"/>
                  <a:gd name="T35" fmla="*/ 283 h 680"/>
                  <a:gd name="T36" fmla="*/ 0 w 793"/>
                  <a:gd name="T37" fmla="*/ 283 h 680"/>
                  <a:gd name="T38" fmla="*/ 0 w 793"/>
                  <a:gd name="T39" fmla="*/ 113 h 680"/>
                  <a:gd name="T40" fmla="*/ 56 w 793"/>
                  <a:gd name="T41" fmla="*/ 113 h 680"/>
                  <a:gd name="T42" fmla="*/ 56 w 793"/>
                  <a:gd name="T43" fmla="*/ 56 h 680"/>
                  <a:gd name="T44" fmla="*/ 113 w 793"/>
                  <a:gd name="T45" fmla="*/ 56 h 680"/>
                  <a:gd name="T46" fmla="*/ 113 w 793"/>
                  <a:gd name="T47" fmla="*/ 0 h 680"/>
                  <a:gd name="T48" fmla="*/ 170 w 793"/>
                  <a:gd name="T49" fmla="*/ 0 h 680"/>
                  <a:gd name="T50" fmla="*/ 170 w 793"/>
                  <a:gd name="T51" fmla="*/ 170 h 680"/>
                  <a:gd name="T52" fmla="*/ 283 w 793"/>
                  <a:gd name="T53" fmla="*/ 170 h 680"/>
                  <a:gd name="T54" fmla="*/ 283 w 793"/>
                  <a:gd name="T55" fmla="*/ 113 h 680"/>
                  <a:gd name="T56" fmla="*/ 226 w 793"/>
                  <a:gd name="T57" fmla="*/ 113 h 680"/>
                  <a:gd name="T58" fmla="*/ 226 w 793"/>
                  <a:gd name="T59" fmla="*/ 56 h 680"/>
                  <a:gd name="T60" fmla="*/ 397 w 793"/>
                  <a:gd name="T61" fmla="*/ 56 h 680"/>
                  <a:gd name="T62" fmla="*/ 397 w 793"/>
                  <a:gd name="T63" fmla="*/ 226 h 680"/>
                  <a:gd name="T64" fmla="*/ 340 w 793"/>
                  <a:gd name="T65" fmla="*/ 226 h 680"/>
                  <a:gd name="T66" fmla="*/ 340 w 793"/>
                  <a:gd name="T67" fmla="*/ 397 h 680"/>
                  <a:gd name="T68" fmla="*/ 567 w 793"/>
                  <a:gd name="T69" fmla="*/ 397 h 680"/>
                  <a:gd name="T70" fmla="*/ 567 w 793"/>
                  <a:gd name="T71" fmla="*/ 453 h 680"/>
                  <a:gd name="T72" fmla="*/ 623 w 793"/>
                  <a:gd name="T73" fmla="*/ 453 h 680"/>
                  <a:gd name="T74" fmla="*/ 623 w 793"/>
                  <a:gd name="T75" fmla="*/ 397 h 680"/>
                  <a:gd name="T76" fmla="*/ 623 w 793"/>
                  <a:gd name="T77" fmla="*/ 340 h 680"/>
                  <a:gd name="T78" fmla="*/ 737 w 793"/>
                  <a:gd name="T79" fmla="*/ 340 h 680"/>
                  <a:gd name="T80" fmla="*/ 737 w 793"/>
                  <a:gd name="T81" fmla="*/ 283 h 680"/>
                  <a:gd name="T82" fmla="*/ 793 w 793"/>
                  <a:gd name="T83" fmla="*/ 28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93" h="680">
                    <a:moveTo>
                      <a:pt x="793" y="283"/>
                    </a:moveTo>
                    <a:lnTo>
                      <a:pt x="793" y="510"/>
                    </a:lnTo>
                    <a:lnTo>
                      <a:pt x="793" y="567"/>
                    </a:lnTo>
                    <a:lnTo>
                      <a:pt x="623" y="567"/>
                    </a:lnTo>
                    <a:lnTo>
                      <a:pt x="623" y="623"/>
                    </a:lnTo>
                    <a:lnTo>
                      <a:pt x="453" y="623"/>
                    </a:lnTo>
                    <a:lnTo>
                      <a:pt x="453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113" y="680"/>
                    </a:lnTo>
                    <a:lnTo>
                      <a:pt x="56" y="680"/>
                    </a:lnTo>
                    <a:lnTo>
                      <a:pt x="56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6"/>
                    </a:lnTo>
                    <a:lnTo>
                      <a:pt x="397" y="56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793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857" y="5065"/>
                <a:ext cx="1531" cy="907"/>
              </a:xfrm>
              <a:custGeom>
                <a:avLst/>
                <a:gdLst>
                  <a:gd name="T0" fmla="*/ 623 w 1531"/>
                  <a:gd name="T1" fmla="*/ 0 h 907"/>
                  <a:gd name="T2" fmla="*/ 850 w 1531"/>
                  <a:gd name="T3" fmla="*/ 0 h 907"/>
                  <a:gd name="T4" fmla="*/ 850 w 1531"/>
                  <a:gd name="T5" fmla="*/ 170 h 907"/>
                  <a:gd name="T6" fmla="*/ 794 w 1531"/>
                  <a:gd name="T7" fmla="*/ 170 h 907"/>
                  <a:gd name="T8" fmla="*/ 794 w 1531"/>
                  <a:gd name="T9" fmla="*/ 284 h 907"/>
                  <a:gd name="T10" fmla="*/ 623 w 1531"/>
                  <a:gd name="T11" fmla="*/ 284 h 907"/>
                  <a:gd name="T12" fmla="*/ 623 w 1531"/>
                  <a:gd name="T13" fmla="*/ 340 h 907"/>
                  <a:gd name="T14" fmla="*/ 567 w 1531"/>
                  <a:gd name="T15" fmla="*/ 340 h 907"/>
                  <a:gd name="T16" fmla="*/ 567 w 1531"/>
                  <a:gd name="T17" fmla="*/ 454 h 907"/>
                  <a:gd name="T18" fmla="*/ 680 w 1531"/>
                  <a:gd name="T19" fmla="*/ 454 h 907"/>
                  <a:gd name="T20" fmla="*/ 680 w 1531"/>
                  <a:gd name="T21" fmla="*/ 397 h 907"/>
                  <a:gd name="T22" fmla="*/ 794 w 1531"/>
                  <a:gd name="T23" fmla="*/ 397 h 907"/>
                  <a:gd name="T24" fmla="*/ 794 w 1531"/>
                  <a:gd name="T25" fmla="*/ 454 h 907"/>
                  <a:gd name="T26" fmla="*/ 1077 w 1531"/>
                  <a:gd name="T27" fmla="*/ 454 h 907"/>
                  <a:gd name="T28" fmla="*/ 1077 w 1531"/>
                  <a:gd name="T29" fmla="*/ 511 h 907"/>
                  <a:gd name="T30" fmla="*/ 1190 w 1531"/>
                  <a:gd name="T31" fmla="*/ 511 h 907"/>
                  <a:gd name="T32" fmla="*/ 1190 w 1531"/>
                  <a:gd name="T33" fmla="*/ 454 h 907"/>
                  <a:gd name="T34" fmla="*/ 1417 w 1531"/>
                  <a:gd name="T35" fmla="*/ 454 h 907"/>
                  <a:gd name="T36" fmla="*/ 1417 w 1531"/>
                  <a:gd name="T37" fmla="*/ 511 h 907"/>
                  <a:gd name="T38" fmla="*/ 1474 w 1531"/>
                  <a:gd name="T39" fmla="*/ 511 h 907"/>
                  <a:gd name="T40" fmla="*/ 1474 w 1531"/>
                  <a:gd name="T41" fmla="*/ 567 h 907"/>
                  <a:gd name="T42" fmla="*/ 1531 w 1531"/>
                  <a:gd name="T43" fmla="*/ 567 h 907"/>
                  <a:gd name="T44" fmla="*/ 1531 w 1531"/>
                  <a:gd name="T45" fmla="*/ 737 h 907"/>
                  <a:gd name="T46" fmla="*/ 1474 w 1531"/>
                  <a:gd name="T47" fmla="*/ 737 h 907"/>
                  <a:gd name="T48" fmla="*/ 1474 w 1531"/>
                  <a:gd name="T49" fmla="*/ 851 h 907"/>
                  <a:gd name="T50" fmla="*/ 1134 w 1531"/>
                  <a:gd name="T51" fmla="*/ 851 h 907"/>
                  <a:gd name="T52" fmla="*/ 1134 w 1531"/>
                  <a:gd name="T53" fmla="*/ 907 h 907"/>
                  <a:gd name="T54" fmla="*/ 1020 w 1531"/>
                  <a:gd name="T55" fmla="*/ 907 h 907"/>
                  <a:gd name="T56" fmla="*/ 1020 w 1531"/>
                  <a:gd name="T57" fmla="*/ 851 h 907"/>
                  <a:gd name="T58" fmla="*/ 907 w 1531"/>
                  <a:gd name="T59" fmla="*/ 851 h 907"/>
                  <a:gd name="T60" fmla="*/ 907 w 1531"/>
                  <a:gd name="T61" fmla="*/ 794 h 907"/>
                  <a:gd name="T62" fmla="*/ 794 w 1531"/>
                  <a:gd name="T63" fmla="*/ 794 h 907"/>
                  <a:gd name="T64" fmla="*/ 794 w 1531"/>
                  <a:gd name="T65" fmla="*/ 737 h 907"/>
                  <a:gd name="T66" fmla="*/ 397 w 1531"/>
                  <a:gd name="T67" fmla="*/ 737 h 907"/>
                  <a:gd name="T68" fmla="*/ 397 w 1531"/>
                  <a:gd name="T69" fmla="*/ 681 h 907"/>
                  <a:gd name="T70" fmla="*/ 227 w 1531"/>
                  <a:gd name="T71" fmla="*/ 681 h 907"/>
                  <a:gd name="T72" fmla="*/ 227 w 1531"/>
                  <a:gd name="T73" fmla="*/ 454 h 907"/>
                  <a:gd name="T74" fmla="*/ 56 w 1531"/>
                  <a:gd name="T75" fmla="*/ 454 h 907"/>
                  <a:gd name="T76" fmla="*/ 56 w 1531"/>
                  <a:gd name="T77" fmla="*/ 284 h 907"/>
                  <a:gd name="T78" fmla="*/ 0 w 1531"/>
                  <a:gd name="T79" fmla="*/ 284 h 907"/>
                  <a:gd name="T80" fmla="*/ 0 w 1531"/>
                  <a:gd name="T81" fmla="*/ 227 h 907"/>
                  <a:gd name="T82" fmla="*/ 113 w 1531"/>
                  <a:gd name="T83" fmla="*/ 227 h 907"/>
                  <a:gd name="T84" fmla="*/ 113 w 1531"/>
                  <a:gd name="T85" fmla="*/ 170 h 907"/>
                  <a:gd name="T86" fmla="*/ 227 w 1531"/>
                  <a:gd name="T87" fmla="*/ 170 h 907"/>
                  <a:gd name="T88" fmla="*/ 227 w 1531"/>
                  <a:gd name="T89" fmla="*/ 227 h 907"/>
                  <a:gd name="T90" fmla="*/ 283 w 1531"/>
                  <a:gd name="T91" fmla="*/ 227 h 907"/>
                  <a:gd name="T92" fmla="*/ 283 w 1531"/>
                  <a:gd name="T93" fmla="*/ 170 h 907"/>
                  <a:gd name="T94" fmla="*/ 453 w 1531"/>
                  <a:gd name="T95" fmla="*/ 170 h 907"/>
                  <a:gd name="T96" fmla="*/ 453 w 1531"/>
                  <a:gd name="T97" fmla="*/ 114 h 907"/>
                  <a:gd name="T98" fmla="*/ 623 w 1531"/>
                  <a:gd name="T99" fmla="*/ 114 h 907"/>
                  <a:gd name="T100" fmla="*/ 623 w 1531"/>
                  <a:gd name="T10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1" h="907">
                    <a:moveTo>
                      <a:pt x="623" y="0"/>
                    </a:moveTo>
                    <a:lnTo>
                      <a:pt x="850" y="0"/>
                    </a:lnTo>
                    <a:lnTo>
                      <a:pt x="850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623" y="284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97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1077" y="454"/>
                    </a:lnTo>
                    <a:lnTo>
                      <a:pt x="1077" y="511"/>
                    </a:lnTo>
                    <a:lnTo>
                      <a:pt x="1190" y="511"/>
                    </a:lnTo>
                    <a:lnTo>
                      <a:pt x="1190" y="454"/>
                    </a:lnTo>
                    <a:lnTo>
                      <a:pt x="1417" y="454"/>
                    </a:lnTo>
                    <a:lnTo>
                      <a:pt x="1417" y="511"/>
                    </a:lnTo>
                    <a:lnTo>
                      <a:pt x="1474" y="511"/>
                    </a:lnTo>
                    <a:lnTo>
                      <a:pt x="1474" y="567"/>
                    </a:lnTo>
                    <a:lnTo>
                      <a:pt x="1531" y="567"/>
                    </a:lnTo>
                    <a:lnTo>
                      <a:pt x="1531" y="737"/>
                    </a:lnTo>
                    <a:lnTo>
                      <a:pt x="1474" y="737"/>
                    </a:lnTo>
                    <a:lnTo>
                      <a:pt x="1474" y="851"/>
                    </a:lnTo>
                    <a:lnTo>
                      <a:pt x="1134" y="851"/>
                    </a:lnTo>
                    <a:lnTo>
                      <a:pt x="1134" y="907"/>
                    </a:lnTo>
                    <a:lnTo>
                      <a:pt x="1020" y="907"/>
                    </a:lnTo>
                    <a:lnTo>
                      <a:pt x="1020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397" y="737"/>
                    </a:lnTo>
                    <a:lnTo>
                      <a:pt x="397" y="681"/>
                    </a:lnTo>
                    <a:lnTo>
                      <a:pt x="227" y="681"/>
                    </a:lnTo>
                    <a:lnTo>
                      <a:pt x="227" y="454"/>
                    </a:lnTo>
                    <a:lnTo>
                      <a:pt x="56" y="454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453" y="170"/>
                    </a:lnTo>
                    <a:lnTo>
                      <a:pt x="453" y="114"/>
                    </a:lnTo>
                    <a:lnTo>
                      <a:pt x="623" y="114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1424" y="4555"/>
                <a:ext cx="1304" cy="1134"/>
              </a:xfrm>
              <a:custGeom>
                <a:avLst/>
                <a:gdLst>
                  <a:gd name="T0" fmla="*/ 1077 w 1304"/>
                  <a:gd name="T1" fmla="*/ 964 h 1134"/>
                  <a:gd name="T2" fmla="*/ 964 w 1304"/>
                  <a:gd name="T3" fmla="*/ 1134 h 1134"/>
                  <a:gd name="T4" fmla="*/ 907 w 1304"/>
                  <a:gd name="T5" fmla="*/ 1077 h 1134"/>
                  <a:gd name="T6" fmla="*/ 850 w 1304"/>
                  <a:gd name="T7" fmla="*/ 1021 h 1134"/>
                  <a:gd name="T8" fmla="*/ 623 w 1304"/>
                  <a:gd name="T9" fmla="*/ 964 h 1134"/>
                  <a:gd name="T10" fmla="*/ 510 w 1304"/>
                  <a:gd name="T11" fmla="*/ 1021 h 1134"/>
                  <a:gd name="T12" fmla="*/ 227 w 1304"/>
                  <a:gd name="T13" fmla="*/ 964 h 1134"/>
                  <a:gd name="T14" fmla="*/ 113 w 1304"/>
                  <a:gd name="T15" fmla="*/ 907 h 1134"/>
                  <a:gd name="T16" fmla="*/ 0 w 1304"/>
                  <a:gd name="T17" fmla="*/ 964 h 1134"/>
                  <a:gd name="T18" fmla="*/ 56 w 1304"/>
                  <a:gd name="T19" fmla="*/ 850 h 1134"/>
                  <a:gd name="T20" fmla="*/ 227 w 1304"/>
                  <a:gd name="T21" fmla="*/ 794 h 1134"/>
                  <a:gd name="T22" fmla="*/ 283 w 1304"/>
                  <a:gd name="T23" fmla="*/ 680 h 1134"/>
                  <a:gd name="T24" fmla="*/ 397 w 1304"/>
                  <a:gd name="T25" fmla="*/ 454 h 1134"/>
                  <a:gd name="T26" fmla="*/ 453 w 1304"/>
                  <a:gd name="T27" fmla="*/ 510 h 1134"/>
                  <a:gd name="T28" fmla="*/ 567 w 1304"/>
                  <a:gd name="T29" fmla="*/ 454 h 1134"/>
                  <a:gd name="T30" fmla="*/ 623 w 1304"/>
                  <a:gd name="T31" fmla="*/ 510 h 1134"/>
                  <a:gd name="T32" fmla="*/ 680 w 1304"/>
                  <a:gd name="T33" fmla="*/ 454 h 1134"/>
                  <a:gd name="T34" fmla="*/ 737 w 1304"/>
                  <a:gd name="T35" fmla="*/ 397 h 1134"/>
                  <a:gd name="T36" fmla="*/ 680 w 1304"/>
                  <a:gd name="T37" fmla="*/ 227 h 1134"/>
                  <a:gd name="T38" fmla="*/ 567 w 1304"/>
                  <a:gd name="T39" fmla="*/ 340 h 1134"/>
                  <a:gd name="T40" fmla="*/ 453 w 1304"/>
                  <a:gd name="T41" fmla="*/ 170 h 1134"/>
                  <a:gd name="T42" fmla="*/ 510 w 1304"/>
                  <a:gd name="T43" fmla="*/ 113 h 1134"/>
                  <a:gd name="T44" fmla="*/ 567 w 1304"/>
                  <a:gd name="T45" fmla="*/ 57 h 1134"/>
                  <a:gd name="T46" fmla="*/ 794 w 1304"/>
                  <a:gd name="T47" fmla="*/ 0 h 1134"/>
                  <a:gd name="T48" fmla="*/ 850 w 1304"/>
                  <a:gd name="T49" fmla="*/ 113 h 1134"/>
                  <a:gd name="T50" fmla="*/ 907 w 1304"/>
                  <a:gd name="T51" fmla="*/ 57 h 1134"/>
                  <a:gd name="T52" fmla="*/ 964 w 1304"/>
                  <a:gd name="T53" fmla="*/ 113 h 1134"/>
                  <a:gd name="T54" fmla="*/ 1020 w 1304"/>
                  <a:gd name="T55" fmla="*/ 283 h 1134"/>
                  <a:gd name="T56" fmla="*/ 1134 w 1304"/>
                  <a:gd name="T57" fmla="*/ 227 h 1134"/>
                  <a:gd name="T58" fmla="*/ 1077 w 1304"/>
                  <a:gd name="T59" fmla="*/ 170 h 1134"/>
                  <a:gd name="T60" fmla="*/ 1020 w 1304"/>
                  <a:gd name="T61" fmla="*/ 57 h 1134"/>
                  <a:gd name="T62" fmla="*/ 1134 w 1304"/>
                  <a:gd name="T63" fmla="*/ 0 h 1134"/>
                  <a:gd name="T64" fmla="*/ 1247 w 1304"/>
                  <a:gd name="T65" fmla="*/ 113 h 1134"/>
                  <a:gd name="T66" fmla="*/ 1190 w 1304"/>
                  <a:gd name="T67" fmla="*/ 227 h 1134"/>
                  <a:gd name="T68" fmla="*/ 1247 w 1304"/>
                  <a:gd name="T69" fmla="*/ 340 h 1134"/>
                  <a:gd name="T70" fmla="*/ 1134 w 1304"/>
                  <a:gd name="T71" fmla="*/ 567 h 1134"/>
                  <a:gd name="T72" fmla="*/ 1020 w 1304"/>
                  <a:gd name="T73" fmla="*/ 510 h 1134"/>
                  <a:gd name="T74" fmla="*/ 1077 w 1304"/>
                  <a:gd name="T75" fmla="*/ 567 h 1134"/>
                  <a:gd name="T76" fmla="*/ 1134 w 1304"/>
                  <a:gd name="T77" fmla="*/ 680 h 1134"/>
                  <a:gd name="T78" fmla="*/ 1190 w 1304"/>
                  <a:gd name="T79" fmla="*/ 737 h 1134"/>
                  <a:gd name="T80" fmla="*/ 1247 w 1304"/>
                  <a:gd name="T81" fmla="*/ 794 h 1134"/>
                  <a:gd name="T82" fmla="*/ 1304 w 1304"/>
                  <a:gd name="T83" fmla="*/ 850 h 1134"/>
                  <a:gd name="T84" fmla="*/ 1247 w 1304"/>
                  <a:gd name="T85" fmla="*/ 96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4" h="1134">
                    <a:moveTo>
                      <a:pt x="1247" y="964"/>
                    </a:moveTo>
                    <a:lnTo>
                      <a:pt x="1077" y="964"/>
                    </a:lnTo>
                    <a:lnTo>
                      <a:pt x="1077" y="1134"/>
                    </a:lnTo>
                    <a:lnTo>
                      <a:pt x="964" y="1134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907" y="1021"/>
                    </a:lnTo>
                    <a:lnTo>
                      <a:pt x="850" y="1021"/>
                    </a:lnTo>
                    <a:lnTo>
                      <a:pt x="850" y="964"/>
                    </a:lnTo>
                    <a:lnTo>
                      <a:pt x="623" y="964"/>
                    </a:lnTo>
                    <a:lnTo>
                      <a:pt x="623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964"/>
                    </a:lnTo>
                    <a:lnTo>
                      <a:pt x="0" y="964"/>
                    </a:lnTo>
                    <a:lnTo>
                      <a:pt x="0" y="850"/>
                    </a:lnTo>
                    <a:lnTo>
                      <a:pt x="56" y="850"/>
                    </a:lnTo>
                    <a:lnTo>
                      <a:pt x="56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4"/>
                    </a:lnTo>
                    <a:lnTo>
                      <a:pt x="680" y="454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850" y="113"/>
                    </a:lnTo>
                    <a:lnTo>
                      <a:pt x="850" y="57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077" y="170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247" y="113"/>
                    </a:lnTo>
                    <a:lnTo>
                      <a:pt x="1247" y="227"/>
                    </a:lnTo>
                    <a:lnTo>
                      <a:pt x="1190" y="227"/>
                    </a:lnTo>
                    <a:lnTo>
                      <a:pt x="1190" y="340"/>
                    </a:lnTo>
                    <a:lnTo>
                      <a:pt x="1247" y="340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020" y="510"/>
                    </a:lnTo>
                    <a:lnTo>
                      <a:pt x="1020" y="567"/>
                    </a:lnTo>
                    <a:lnTo>
                      <a:pt x="1077" y="567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1247" y="794"/>
                    </a:lnTo>
                    <a:lnTo>
                      <a:pt x="1247" y="850"/>
                    </a:lnTo>
                    <a:lnTo>
                      <a:pt x="1304" y="850"/>
                    </a:lnTo>
                    <a:lnTo>
                      <a:pt x="1304" y="964"/>
                    </a:lnTo>
                    <a:lnTo>
                      <a:pt x="1247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444" y="4158"/>
                <a:ext cx="794" cy="1474"/>
              </a:xfrm>
              <a:custGeom>
                <a:avLst/>
                <a:gdLst>
                  <a:gd name="T0" fmla="*/ 284 w 794"/>
                  <a:gd name="T1" fmla="*/ 1474 h 1474"/>
                  <a:gd name="T2" fmla="*/ 284 w 794"/>
                  <a:gd name="T3" fmla="*/ 1247 h 1474"/>
                  <a:gd name="T4" fmla="*/ 227 w 794"/>
                  <a:gd name="T5" fmla="*/ 1247 h 1474"/>
                  <a:gd name="T6" fmla="*/ 227 w 794"/>
                  <a:gd name="T7" fmla="*/ 1191 h 1474"/>
                  <a:gd name="T8" fmla="*/ 170 w 794"/>
                  <a:gd name="T9" fmla="*/ 1191 h 1474"/>
                  <a:gd name="T10" fmla="*/ 170 w 794"/>
                  <a:gd name="T11" fmla="*/ 1134 h 1474"/>
                  <a:gd name="T12" fmla="*/ 114 w 794"/>
                  <a:gd name="T13" fmla="*/ 1134 h 1474"/>
                  <a:gd name="T14" fmla="*/ 114 w 794"/>
                  <a:gd name="T15" fmla="*/ 1077 h 1474"/>
                  <a:gd name="T16" fmla="*/ 57 w 794"/>
                  <a:gd name="T17" fmla="*/ 1077 h 1474"/>
                  <a:gd name="T18" fmla="*/ 57 w 794"/>
                  <a:gd name="T19" fmla="*/ 964 h 1474"/>
                  <a:gd name="T20" fmla="*/ 0 w 794"/>
                  <a:gd name="T21" fmla="*/ 964 h 1474"/>
                  <a:gd name="T22" fmla="*/ 0 w 794"/>
                  <a:gd name="T23" fmla="*/ 907 h 1474"/>
                  <a:gd name="T24" fmla="*/ 114 w 794"/>
                  <a:gd name="T25" fmla="*/ 907 h 1474"/>
                  <a:gd name="T26" fmla="*/ 114 w 794"/>
                  <a:gd name="T27" fmla="*/ 964 h 1474"/>
                  <a:gd name="T28" fmla="*/ 227 w 794"/>
                  <a:gd name="T29" fmla="*/ 964 h 1474"/>
                  <a:gd name="T30" fmla="*/ 227 w 794"/>
                  <a:gd name="T31" fmla="*/ 737 h 1474"/>
                  <a:gd name="T32" fmla="*/ 170 w 794"/>
                  <a:gd name="T33" fmla="*/ 737 h 1474"/>
                  <a:gd name="T34" fmla="*/ 170 w 794"/>
                  <a:gd name="T35" fmla="*/ 624 h 1474"/>
                  <a:gd name="T36" fmla="*/ 227 w 794"/>
                  <a:gd name="T37" fmla="*/ 624 h 1474"/>
                  <a:gd name="T38" fmla="*/ 227 w 794"/>
                  <a:gd name="T39" fmla="*/ 510 h 1474"/>
                  <a:gd name="T40" fmla="*/ 114 w 794"/>
                  <a:gd name="T41" fmla="*/ 510 h 1474"/>
                  <a:gd name="T42" fmla="*/ 114 w 794"/>
                  <a:gd name="T43" fmla="*/ 397 h 1474"/>
                  <a:gd name="T44" fmla="*/ 170 w 794"/>
                  <a:gd name="T45" fmla="*/ 397 h 1474"/>
                  <a:gd name="T46" fmla="*/ 170 w 794"/>
                  <a:gd name="T47" fmla="*/ 454 h 1474"/>
                  <a:gd name="T48" fmla="*/ 227 w 794"/>
                  <a:gd name="T49" fmla="*/ 454 h 1474"/>
                  <a:gd name="T50" fmla="*/ 227 w 794"/>
                  <a:gd name="T51" fmla="*/ 340 h 1474"/>
                  <a:gd name="T52" fmla="*/ 284 w 794"/>
                  <a:gd name="T53" fmla="*/ 340 h 1474"/>
                  <a:gd name="T54" fmla="*/ 284 w 794"/>
                  <a:gd name="T55" fmla="*/ 227 h 1474"/>
                  <a:gd name="T56" fmla="*/ 114 w 794"/>
                  <a:gd name="T57" fmla="*/ 227 h 1474"/>
                  <a:gd name="T58" fmla="*/ 114 w 794"/>
                  <a:gd name="T59" fmla="*/ 57 h 1474"/>
                  <a:gd name="T60" fmla="*/ 57 w 794"/>
                  <a:gd name="T61" fmla="*/ 57 h 1474"/>
                  <a:gd name="T62" fmla="*/ 57 w 794"/>
                  <a:gd name="T63" fmla="*/ 0 h 1474"/>
                  <a:gd name="T64" fmla="*/ 170 w 794"/>
                  <a:gd name="T65" fmla="*/ 0 h 1474"/>
                  <a:gd name="T66" fmla="*/ 170 w 794"/>
                  <a:gd name="T67" fmla="*/ 57 h 1474"/>
                  <a:gd name="T68" fmla="*/ 227 w 794"/>
                  <a:gd name="T69" fmla="*/ 57 h 1474"/>
                  <a:gd name="T70" fmla="*/ 227 w 794"/>
                  <a:gd name="T71" fmla="*/ 113 h 1474"/>
                  <a:gd name="T72" fmla="*/ 284 w 794"/>
                  <a:gd name="T73" fmla="*/ 113 h 1474"/>
                  <a:gd name="T74" fmla="*/ 284 w 794"/>
                  <a:gd name="T75" fmla="*/ 170 h 1474"/>
                  <a:gd name="T76" fmla="*/ 397 w 794"/>
                  <a:gd name="T77" fmla="*/ 170 h 1474"/>
                  <a:gd name="T78" fmla="*/ 397 w 794"/>
                  <a:gd name="T79" fmla="*/ 227 h 1474"/>
                  <a:gd name="T80" fmla="*/ 567 w 794"/>
                  <a:gd name="T81" fmla="*/ 227 h 1474"/>
                  <a:gd name="T82" fmla="*/ 567 w 794"/>
                  <a:gd name="T83" fmla="*/ 340 h 1474"/>
                  <a:gd name="T84" fmla="*/ 681 w 794"/>
                  <a:gd name="T85" fmla="*/ 340 h 1474"/>
                  <a:gd name="T86" fmla="*/ 681 w 794"/>
                  <a:gd name="T87" fmla="*/ 510 h 1474"/>
                  <a:gd name="T88" fmla="*/ 737 w 794"/>
                  <a:gd name="T89" fmla="*/ 510 h 1474"/>
                  <a:gd name="T90" fmla="*/ 737 w 794"/>
                  <a:gd name="T91" fmla="*/ 624 h 1474"/>
                  <a:gd name="T92" fmla="*/ 794 w 794"/>
                  <a:gd name="T93" fmla="*/ 624 h 1474"/>
                  <a:gd name="T94" fmla="*/ 794 w 794"/>
                  <a:gd name="T95" fmla="*/ 680 h 1474"/>
                  <a:gd name="T96" fmla="*/ 737 w 794"/>
                  <a:gd name="T97" fmla="*/ 680 h 1474"/>
                  <a:gd name="T98" fmla="*/ 737 w 794"/>
                  <a:gd name="T99" fmla="*/ 737 h 1474"/>
                  <a:gd name="T100" fmla="*/ 681 w 794"/>
                  <a:gd name="T101" fmla="*/ 737 h 1474"/>
                  <a:gd name="T102" fmla="*/ 681 w 794"/>
                  <a:gd name="T103" fmla="*/ 907 h 1474"/>
                  <a:gd name="T104" fmla="*/ 624 w 794"/>
                  <a:gd name="T105" fmla="*/ 907 h 1474"/>
                  <a:gd name="T106" fmla="*/ 624 w 794"/>
                  <a:gd name="T107" fmla="*/ 1021 h 1474"/>
                  <a:gd name="T108" fmla="*/ 567 w 794"/>
                  <a:gd name="T109" fmla="*/ 1021 h 1474"/>
                  <a:gd name="T110" fmla="*/ 567 w 794"/>
                  <a:gd name="T111" fmla="*/ 1304 h 1474"/>
                  <a:gd name="T112" fmla="*/ 454 w 794"/>
                  <a:gd name="T113" fmla="*/ 1304 h 1474"/>
                  <a:gd name="T114" fmla="*/ 454 w 794"/>
                  <a:gd name="T115" fmla="*/ 1418 h 1474"/>
                  <a:gd name="T116" fmla="*/ 397 w 794"/>
                  <a:gd name="T117" fmla="*/ 1418 h 1474"/>
                  <a:gd name="T118" fmla="*/ 397 w 794"/>
                  <a:gd name="T119" fmla="*/ 1474 h 1474"/>
                  <a:gd name="T120" fmla="*/ 284 w 794"/>
                  <a:gd name="T12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94" h="1474">
                    <a:moveTo>
                      <a:pt x="284" y="1474"/>
                    </a:moveTo>
                    <a:lnTo>
                      <a:pt x="284" y="1247"/>
                    </a:lnTo>
                    <a:lnTo>
                      <a:pt x="227" y="1247"/>
                    </a:lnTo>
                    <a:lnTo>
                      <a:pt x="227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1077"/>
                    </a:lnTo>
                    <a:lnTo>
                      <a:pt x="57" y="1077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964"/>
                    </a:lnTo>
                    <a:lnTo>
                      <a:pt x="227" y="96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114" y="227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1" y="737"/>
                    </a:lnTo>
                    <a:lnTo>
                      <a:pt x="681" y="907"/>
                    </a:lnTo>
                    <a:lnTo>
                      <a:pt x="624" y="907"/>
                    </a:lnTo>
                    <a:lnTo>
                      <a:pt x="624" y="1021"/>
                    </a:lnTo>
                    <a:lnTo>
                      <a:pt x="567" y="1021"/>
                    </a:lnTo>
                    <a:lnTo>
                      <a:pt x="567" y="1304"/>
                    </a:lnTo>
                    <a:lnTo>
                      <a:pt x="454" y="1304"/>
                    </a:lnTo>
                    <a:lnTo>
                      <a:pt x="454" y="1418"/>
                    </a:lnTo>
                    <a:lnTo>
                      <a:pt x="397" y="1418"/>
                    </a:lnTo>
                    <a:lnTo>
                      <a:pt x="397" y="1474"/>
                    </a:lnTo>
                    <a:lnTo>
                      <a:pt x="28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558" y="3591"/>
                <a:ext cx="1020" cy="1474"/>
              </a:xfrm>
              <a:custGeom>
                <a:avLst/>
                <a:gdLst>
                  <a:gd name="T0" fmla="*/ 907 w 1020"/>
                  <a:gd name="T1" fmla="*/ 1474 h 1474"/>
                  <a:gd name="T2" fmla="*/ 737 w 1020"/>
                  <a:gd name="T3" fmla="*/ 1474 h 1474"/>
                  <a:gd name="T4" fmla="*/ 737 w 1020"/>
                  <a:gd name="T5" fmla="*/ 1418 h 1474"/>
                  <a:gd name="T6" fmla="*/ 623 w 1020"/>
                  <a:gd name="T7" fmla="*/ 1418 h 1474"/>
                  <a:gd name="T8" fmla="*/ 623 w 1020"/>
                  <a:gd name="T9" fmla="*/ 1247 h 1474"/>
                  <a:gd name="T10" fmla="*/ 680 w 1020"/>
                  <a:gd name="T11" fmla="*/ 1247 h 1474"/>
                  <a:gd name="T12" fmla="*/ 680 w 1020"/>
                  <a:gd name="T13" fmla="*/ 1191 h 1474"/>
                  <a:gd name="T14" fmla="*/ 623 w 1020"/>
                  <a:gd name="T15" fmla="*/ 1191 h 1474"/>
                  <a:gd name="T16" fmla="*/ 623 w 1020"/>
                  <a:gd name="T17" fmla="*/ 1077 h 1474"/>
                  <a:gd name="T18" fmla="*/ 567 w 1020"/>
                  <a:gd name="T19" fmla="*/ 1077 h 1474"/>
                  <a:gd name="T20" fmla="*/ 567 w 1020"/>
                  <a:gd name="T21" fmla="*/ 907 h 1474"/>
                  <a:gd name="T22" fmla="*/ 453 w 1020"/>
                  <a:gd name="T23" fmla="*/ 907 h 1474"/>
                  <a:gd name="T24" fmla="*/ 453 w 1020"/>
                  <a:gd name="T25" fmla="*/ 794 h 1474"/>
                  <a:gd name="T26" fmla="*/ 283 w 1020"/>
                  <a:gd name="T27" fmla="*/ 794 h 1474"/>
                  <a:gd name="T28" fmla="*/ 283 w 1020"/>
                  <a:gd name="T29" fmla="*/ 737 h 1474"/>
                  <a:gd name="T30" fmla="*/ 170 w 1020"/>
                  <a:gd name="T31" fmla="*/ 737 h 1474"/>
                  <a:gd name="T32" fmla="*/ 170 w 1020"/>
                  <a:gd name="T33" fmla="*/ 680 h 1474"/>
                  <a:gd name="T34" fmla="*/ 113 w 1020"/>
                  <a:gd name="T35" fmla="*/ 680 h 1474"/>
                  <a:gd name="T36" fmla="*/ 113 w 1020"/>
                  <a:gd name="T37" fmla="*/ 624 h 1474"/>
                  <a:gd name="T38" fmla="*/ 56 w 1020"/>
                  <a:gd name="T39" fmla="*/ 624 h 1474"/>
                  <a:gd name="T40" fmla="*/ 56 w 1020"/>
                  <a:gd name="T41" fmla="*/ 567 h 1474"/>
                  <a:gd name="T42" fmla="*/ 0 w 1020"/>
                  <a:gd name="T43" fmla="*/ 567 h 1474"/>
                  <a:gd name="T44" fmla="*/ 0 w 1020"/>
                  <a:gd name="T45" fmla="*/ 510 h 1474"/>
                  <a:gd name="T46" fmla="*/ 113 w 1020"/>
                  <a:gd name="T47" fmla="*/ 510 h 1474"/>
                  <a:gd name="T48" fmla="*/ 113 w 1020"/>
                  <a:gd name="T49" fmla="*/ 567 h 1474"/>
                  <a:gd name="T50" fmla="*/ 170 w 1020"/>
                  <a:gd name="T51" fmla="*/ 567 h 1474"/>
                  <a:gd name="T52" fmla="*/ 170 w 1020"/>
                  <a:gd name="T53" fmla="*/ 624 h 1474"/>
                  <a:gd name="T54" fmla="*/ 227 w 1020"/>
                  <a:gd name="T55" fmla="*/ 624 h 1474"/>
                  <a:gd name="T56" fmla="*/ 227 w 1020"/>
                  <a:gd name="T57" fmla="*/ 680 h 1474"/>
                  <a:gd name="T58" fmla="*/ 340 w 1020"/>
                  <a:gd name="T59" fmla="*/ 680 h 1474"/>
                  <a:gd name="T60" fmla="*/ 340 w 1020"/>
                  <a:gd name="T61" fmla="*/ 624 h 1474"/>
                  <a:gd name="T62" fmla="*/ 453 w 1020"/>
                  <a:gd name="T63" fmla="*/ 624 h 1474"/>
                  <a:gd name="T64" fmla="*/ 453 w 1020"/>
                  <a:gd name="T65" fmla="*/ 737 h 1474"/>
                  <a:gd name="T66" fmla="*/ 567 w 1020"/>
                  <a:gd name="T67" fmla="*/ 737 h 1474"/>
                  <a:gd name="T68" fmla="*/ 567 w 1020"/>
                  <a:gd name="T69" fmla="*/ 624 h 1474"/>
                  <a:gd name="T70" fmla="*/ 623 w 1020"/>
                  <a:gd name="T71" fmla="*/ 624 h 1474"/>
                  <a:gd name="T72" fmla="*/ 623 w 1020"/>
                  <a:gd name="T73" fmla="*/ 567 h 1474"/>
                  <a:gd name="T74" fmla="*/ 680 w 1020"/>
                  <a:gd name="T75" fmla="*/ 567 h 1474"/>
                  <a:gd name="T76" fmla="*/ 680 w 1020"/>
                  <a:gd name="T77" fmla="*/ 624 h 1474"/>
                  <a:gd name="T78" fmla="*/ 794 w 1020"/>
                  <a:gd name="T79" fmla="*/ 624 h 1474"/>
                  <a:gd name="T80" fmla="*/ 794 w 1020"/>
                  <a:gd name="T81" fmla="*/ 510 h 1474"/>
                  <a:gd name="T82" fmla="*/ 737 w 1020"/>
                  <a:gd name="T83" fmla="*/ 510 h 1474"/>
                  <a:gd name="T84" fmla="*/ 737 w 1020"/>
                  <a:gd name="T85" fmla="*/ 454 h 1474"/>
                  <a:gd name="T86" fmla="*/ 680 w 1020"/>
                  <a:gd name="T87" fmla="*/ 454 h 1474"/>
                  <a:gd name="T88" fmla="*/ 680 w 1020"/>
                  <a:gd name="T89" fmla="*/ 340 h 1474"/>
                  <a:gd name="T90" fmla="*/ 737 w 1020"/>
                  <a:gd name="T91" fmla="*/ 340 h 1474"/>
                  <a:gd name="T92" fmla="*/ 737 w 1020"/>
                  <a:gd name="T93" fmla="*/ 170 h 1474"/>
                  <a:gd name="T94" fmla="*/ 623 w 1020"/>
                  <a:gd name="T95" fmla="*/ 170 h 1474"/>
                  <a:gd name="T96" fmla="*/ 623 w 1020"/>
                  <a:gd name="T97" fmla="*/ 0 h 1474"/>
                  <a:gd name="T98" fmla="*/ 964 w 1020"/>
                  <a:gd name="T99" fmla="*/ 0 h 1474"/>
                  <a:gd name="T100" fmla="*/ 964 w 1020"/>
                  <a:gd name="T101" fmla="*/ 397 h 1474"/>
                  <a:gd name="T102" fmla="*/ 907 w 1020"/>
                  <a:gd name="T103" fmla="*/ 397 h 1474"/>
                  <a:gd name="T104" fmla="*/ 907 w 1020"/>
                  <a:gd name="T105" fmla="*/ 851 h 1474"/>
                  <a:gd name="T106" fmla="*/ 1020 w 1020"/>
                  <a:gd name="T107" fmla="*/ 851 h 1474"/>
                  <a:gd name="T108" fmla="*/ 1020 w 1020"/>
                  <a:gd name="T109" fmla="*/ 1304 h 1474"/>
                  <a:gd name="T110" fmla="*/ 964 w 1020"/>
                  <a:gd name="T111" fmla="*/ 1304 h 1474"/>
                  <a:gd name="T112" fmla="*/ 964 w 1020"/>
                  <a:gd name="T113" fmla="*/ 1418 h 1474"/>
                  <a:gd name="T114" fmla="*/ 907 w 1020"/>
                  <a:gd name="T115" fmla="*/ 1418 h 1474"/>
                  <a:gd name="T116" fmla="*/ 907 w 1020"/>
                  <a:gd name="T117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20" h="1474">
                    <a:moveTo>
                      <a:pt x="907" y="1474"/>
                    </a:moveTo>
                    <a:lnTo>
                      <a:pt x="737" y="1474"/>
                    </a:lnTo>
                    <a:lnTo>
                      <a:pt x="737" y="1418"/>
                    </a:lnTo>
                    <a:lnTo>
                      <a:pt x="623" y="1418"/>
                    </a:lnTo>
                    <a:lnTo>
                      <a:pt x="623" y="1247"/>
                    </a:lnTo>
                    <a:lnTo>
                      <a:pt x="680" y="1247"/>
                    </a:lnTo>
                    <a:lnTo>
                      <a:pt x="680" y="1191"/>
                    </a:lnTo>
                    <a:lnTo>
                      <a:pt x="623" y="1191"/>
                    </a:lnTo>
                    <a:lnTo>
                      <a:pt x="623" y="1077"/>
                    </a:lnTo>
                    <a:lnTo>
                      <a:pt x="567" y="1077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624"/>
                    </a:lnTo>
                    <a:lnTo>
                      <a:pt x="453" y="624"/>
                    </a:lnTo>
                    <a:lnTo>
                      <a:pt x="453" y="737"/>
                    </a:lnTo>
                    <a:lnTo>
                      <a:pt x="567" y="737"/>
                    </a:lnTo>
                    <a:lnTo>
                      <a:pt x="567" y="624"/>
                    </a:lnTo>
                    <a:lnTo>
                      <a:pt x="623" y="624"/>
                    </a:lnTo>
                    <a:lnTo>
                      <a:pt x="623" y="567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70"/>
                    </a:lnTo>
                    <a:lnTo>
                      <a:pt x="623" y="170"/>
                    </a:lnTo>
                    <a:lnTo>
                      <a:pt x="623" y="0"/>
                    </a:lnTo>
                    <a:lnTo>
                      <a:pt x="964" y="0"/>
                    </a:lnTo>
                    <a:lnTo>
                      <a:pt x="964" y="397"/>
                    </a:lnTo>
                    <a:lnTo>
                      <a:pt x="907" y="397"/>
                    </a:lnTo>
                    <a:lnTo>
                      <a:pt x="907" y="851"/>
                    </a:lnTo>
                    <a:lnTo>
                      <a:pt x="1020" y="851"/>
                    </a:lnTo>
                    <a:lnTo>
                      <a:pt x="1020" y="1304"/>
                    </a:lnTo>
                    <a:lnTo>
                      <a:pt x="964" y="1304"/>
                    </a:lnTo>
                    <a:lnTo>
                      <a:pt x="964" y="1418"/>
                    </a:lnTo>
                    <a:lnTo>
                      <a:pt x="907" y="1418"/>
                    </a:lnTo>
                    <a:lnTo>
                      <a:pt x="90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3238" y="3364"/>
                <a:ext cx="1078" cy="1474"/>
              </a:xfrm>
              <a:custGeom>
                <a:avLst/>
                <a:gdLst>
                  <a:gd name="T0" fmla="*/ 340 w 1078"/>
                  <a:gd name="T1" fmla="*/ 1474 h 1474"/>
                  <a:gd name="T2" fmla="*/ 340 w 1078"/>
                  <a:gd name="T3" fmla="*/ 1078 h 1474"/>
                  <a:gd name="T4" fmla="*/ 227 w 1078"/>
                  <a:gd name="T5" fmla="*/ 1078 h 1474"/>
                  <a:gd name="T6" fmla="*/ 227 w 1078"/>
                  <a:gd name="T7" fmla="*/ 624 h 1474"/>
                  <a:gd name="T8" fmla="*/ 284 w 1078"/>
                  <a:gd name="T9" fmla="*/ 624 h 1474"/>
                  <a:gd name="T10" fmla="*/ 284 w 1078"/>
                  <a:gd name="T11" fmla="*/ 227 h 1474"/>
                  <a:gd name="T12" fmla="*/ 0 w 1078"/>
                  <a:gd name="T13" fmla="*/ 227 h 1474"/>
                  <a:gd name="T14" fmla="*/ 0 w 1078"/>
                  <a:gd name="T15" fmla="*/ 170 h 1474"/>
                  <a:gd name="T16" fmla="*/ 114 w 1078"/>
                  <a:gd name="T17" fmla="*/ 170 h 1474"/>
                  <a:gd name="T18" fmla="*/ 114 w 1078"/>
                  <a:gd name="T19" fmla="*/ 114 h 1474"/>
                  <a:gd name="T20" fmla="*/ 170 w 1078"/>
                  <a:gd name="T21" fmla="*/ 114 h 1474"/>
                  <a:gd name="T22" fmla="*/ 170 w 1078"/>
                  <a:gd name="T23" fmla="*/ 57 h 1474"/>
                  <a:gd name="T24" fmla="*/ 227 w 1078"/>
                  <a:gd name="T25" fmla="*/ 57 h 1474"/>
                  <a:gd name="T26" fmla="*/ 227 w 1078"/>
                  <a:gd name="T27" fmla="*/ 0 h 1474"/>
                  <a:gd name="T28" fmla="*/ 340 w 1078"/>
                  <a:gd name="T29" fmla="*/ 0 h 1474"/>
                  <a:gd name="T30" fmla="*/ 340 w 1078"/>
                  <a:gd name="T31" fmla="*/ 57 h 1474"/>
                  <a:gd name="T32" fmla="*/ 397 w 1078"/>
                  <a:gd name="T33" fmla="*/ 57 h 1474"/>
                  <a:gd name="T34" fmla="*/ 397 w 1078"/>
                  <a:gd name="T35" fmla="*/ 340 h 1474"/>
                  <a:gd name="T36" fmla="*/ 454 w 1078"/>
                  <a:gd name="T37" fmla="*/ 340 h 1474"/>
                  <a:gd name="T38" fmla="*/ 454 w 1078"/>
                  <a:gd name="T39" fmla="*/ 454 h 1474"/>
                  <a:gd name="T40" fmla="*/ 340 w 1078"/>
                  <a:gd name="T41" fmla="*/ 454 h 1474"/>
                  <a:gd name="T42" fmla="*/ 340 w 1078"/>
                  <a:gd name="T43" fmla="*/ 567 h 1474"/>
                  <a:gd name="T44" fmla="*/ 454 w 1078"/>
                  <a:gd name="T45" fmla="*/ 567 h 1474"/>
                  <a:gd name="T46" fmla="*/ 454 w 1078"/>
                  <a:gd name="T47" fmla="*/ 624 h 1474"/>
                  <a:gd name="T48" fmla="*/ 510 w 1078"/>
                  <a:gd name="T49" fmla="*/ 624 h 1474"/>
                  <a:gd name="T50" fmla="*/ 510 w 1078"/>
                  <a:gd name="T51" fmla="*/ 567 h 1474"/>
                  <a:gd name="T52" fmla="*/ 567 w 1078"/>
                  <a:gd name="T53" fmla="*/ 567 h 1474"/>
                  <a:gd name="T54" fmla="*/ 567 w 1078"/>
                  <a:gd name="T55" fmla="*/ 340 h 1474"/>
                  <a:gd name="T56" fmla="*/ 624 w 1078"/>
                  <a:gd name="T57" fmla="*/ 340 h 1474"/>
                  <a:gd name="T58" fmla="*/ 624 w 1078"/>
                  <a:gd name="T59" fmla="*/ 284 h 1474"/>
                  <a:gd name="T60" fmla="*/ 681 w 1078"/>
                  <a:gd name="T61" fmla="*/ 284 h 1474"/>
                  <a:gd name="T62" fmla="*/ 681 w 1078"/>
                  <a:gd name="T63" fmla="*/ 227 h 1474"/>
                  <a:gd name="T64" fmla="*/ 624 w 1078"/>
                  <a:gd name="T65" fmla="*/ 227 h 1474"/>
                  <a:gd name="T66" fmla="*/ 624 w 1078"/>
                  <a:gd name="T67" fmla="*/ 114 h 1474"/>
                  <a:gd name="T68" fmla="*/ 681 w 1078"/>
                  <a:gd name="T69" fmla="*/ 114 h 1474"/>
                  <a:gd name="T70" fmla="*/ 681 w 1078"/>
                  <a:gd name="T71" fmla="*/ 0 h 1474"/>
                  <a:gd name="T72" fmla="*/ 794 w 1078"/>
                  <a:gd name="T73" fmla="*/ 0 h 1474"/>
                  <a:gd name="T74" fmla="*/ 794 w 1078"/>
                  <a:gd name="T75" fmla="*/ 114 h 1474"/>
                  <a:gd name="T76" fmla="*/ 851 w 1078"/>
                  <a:gd name="T77" fmla="*/ 114 h 1474"/>
                  <a:gd name="T78" fmla="*/ 851 w 1078"/>
                  <a:gd name="T79" fmla="*/ 284 h 1474"/>
                  <a:gd name="T80" fmla="*/ 907 w 1078"/>
                  <a:gd name="T81" fmla="*/ 284 h 1474"/>
                  <a:gd name="T82" fmla="*/ 907 w 1078"/>
                  <a:gd name="T83" fmla="*/ 340 h 1474"/>
                  <a:gd name="T84" fmla="*/ 964 w 1078"/>
                  <a:gd name="T85" fmla="*/ 340 h 1474"/>
                  <a:gd name="T86" fmla="*/ 964 w 1078"/>
                  <a:gd name="T87" fmla="*/ 511 h 1474"/>
                  <a:gd name="T88" fmla="*/ 907 w 1078"/>
                  <a:gd name="T89" fmla="*/ 511 h 1474"/>
                  <a:gd name="T90" fmla="*/ 907 w 1078"/>
                  <a:gd name="T91" fmla="*/ 624 h 1474"/>
                  <a:gd name="T92" fmla="*/ 964 w 1078"/>
                  <a:gd name="T93" fmla="*/ 624 h 1474"/>
                  <a:gd name="T94" fmla="*/ 964 w 1078"/>
                  <a:gd name="T95" fmla="*/ 737 h 1474"/>
                  <a:gd name="T96" fmla="*/ 1021 w 1078"/>
                  <a:gd name="T97" fmla="*/ 737 h 1474"/>
                  <a:gd name="T98" fmla="*/ 1021 w 1078"/>
                  <a:gd name="T99" fmla="*/ 907 h 1474"/>
                  <a:gd name="T100" fmla="*/ 1078 w 1078"/>
                  <a:gd name="T101" fmla="*/ 907 h 1474"/>
                  <a:gd name="T102" fmla="*/ 1078 w 1078"/>
                  <a:gd name="T103" fmla="*/ 1248 h 1474"/>
                  <a:gd name="T104" fmla="*/ 1021 w 1078"/>
                  <a:gd name="T105" fmla="*/ 1248 h 1474"/>
                  <a:gd name="T106" fmla="*/ 1021 w 1078"/>
                  <a:gd name="T107" fmla="*/ 1191 h 1474"/>
                  <a:gd name="T108" fmla="*/ 737 w 1078"/>
                  <a:gd name="T109" fmla="*/ 1191 h 1474"/>
                  <a:gd name="T110" fmla="*/ 738 w 1078"/>
                  <a:gd name="T111" fmla="*/ 1474 h 1474"/>
                  <a:gd name="T112" fmla="*/ 681 w 1078"/>
                  <a:gd name="T113" fmla="*/ 1474 h 1474"/>
                  <a:gd name="T114" fmla="*/ 681 w 1078"/>
                  <a:gd name="T115" fmla="*/ 1418 h 1474"/>
                  <a:gd name="T116" fmla="*/ 567 w 1078"/>
                  <a:gd name="T117" fmla="*/ 1418 h 1474"/>
                  <a:gd name="T118" fmla="*/ 567 w 1078"/>
                  <a:gd name="T119" fmla="*/ 1474 h 1474"/>
                  <a:gd name="T120" fmla="*/ 340 w 1078"/>
                  <a:gd name="T121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8" h="1474">
                    <a:moveTo>
                      <a:pt x="340" y="1474"/>
                    </a:moveTo>
                    <a:lnTo>
                      <a:pt x="340" y="1078"/>
                    </a:lnTo>
                    <a:lnTo>
                      <a:pt x="227" y="1078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511"/>
                    </a:lnTo>
                    <a:lnTo>
                      <a:pt x="907" y="51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907"/>
                    </a:lnTo>
                    <a:lnTo>
                      <a:pt x="1078" y="907"/>
                    </a:lnTo>
                    <a:lnTo>
                      <a:pt x="1078" y="1248"/>
                    </a:lnTo>
                    <a:lnTo>
                      <a:pt x="1021" y="1248"/>
                    </a:lnTo>
                    <a:lnTo>
                      <a:pt x="1021" y="1191"/>
                    </a:lnTo>
                    <a:lnTo>
                      <a:pt x="737" y="1191"/>
                    </a:lnTo>
                    <a:lnTo>
                      <a:pt x="738" y="1474"/>
                    </a:lnTo>
                    <a:lnTo>
                      <a:pt x="681" y="1474"/>
                    </a:lnTo>
                    <a:lnTo>
                      <a:pt x="681" y="1418"/>
                    </a:lnTo>
                    <a:lnTo>
                      <a:pt x="567" y="1418"/>
                    </a:lnTo>
                    <a:lnTo>
                      <a:pt x="567" y="1474"/>
                    </a:lnTo>
                    <a:lnTo>
                      <a:pt x="340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1278951" y="614363"/>
              <a:ext cx="9443025" cy="8565257"/>
              <a:chOff x="1278951" y="614363"/>
              <a:chExt cx="9443025" cy="8565257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6649946" y="2413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016355" y="88718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199481" y="7526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278951" y="78318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4939152" y="7082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498175" y="3308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748432" y="52380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063368" y="42084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734087" y="2175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332009" y="1509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676095" y="3933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043841" y="614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766938" y="3237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72601" y="21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9979465" y="38279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137340" y="81654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885082" y="6648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79513" y="120650"/>
            <a:ext cx="10801350" cy="9359900"/>
            <a:chOff x="1179513" y="120650"/>
            <a:chExt cx="10801350" cy="9359900"/>
          </a:xfrm>
        </p:grpSpPr>
        <p:grpSp>
          <p:nvGrpSpPr>
            <p:cNvPr id="13469" name="Group 157"/>
            <p:cNvGrpSpPr>
              <a:grpSpLocks/>
            </p:cNvGrpSpPr>
            <p:nvPr/>
          </p:nvGrpSpPr>
          <p:grpSpPr bwMode="auto">
            <a:xfrm>
              <a:off x="1179513" y="120650"/>
              <a:ext cx="10801350" cy="9359900"/>
              <a:chOff x="743" y="76"/>
              <a:chExt cx="6804" cy="5896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4032" y="1890"/>
                <a:ext cx="1021" cy="454"/>
              </a:xfrm>
              <a:custGeom>
                <a:avLst/>
                <a:gdLst>
                  <a:gd name="T0" fmla="*/ 1021 w 1021"/>
                  <a:gd name="T1" fmla="*/ 454 h 454"/>
                  <a:gd name="T2" fmla="*/ 1021 w 1021"/>
                  <a:gd name="T3" fmla="*/ 227 h 454"/>
                  <a:gd name="T4" fmla="*/ 794 w 1021"/>
                  <a:gd name="T5" fmla="*/ 227 h 454"/>
                  <a:gd name="T6" fmla="*/ 794 w 1021"/>
                  <a:gd name="T7" fmla="*/ 113 h 454"/>
                  <a:gd name="T8" fmla="*/ 340 w 1021"/>
                  <a:gd name="T9" fmla="*/ 113 h 454"/>
                  <a:gd name="T10" fmla="*/ 340 w 1021"/>
                  <a:gd name="T11" fmla="*/ 0 h 454"/>
                  <a:gd name="T12" fmla="*/ 227 w 1021"/>
                  <a:gd name="T13" fmla="*/ 0 h 454"/>
                  <a:gd name="T14" fmla="*/ 227 w 1021"/>
                  <a:gd name="T15" fmla="*/ 113 h 454"/>
                  <a:gd name="T16" fmla="*/ 113 w 1021"/>
                  <a:gd name="T17" fmla="*/ 113 h 454"/>
                  <a:gd name="T18" fmla="*/ 113 w 1021"/>
                  <a:gd name="T19" fmla="*/ 340 h 454"/>
                  <a:gd name="T20" fmla="*/ 0 w 1021"/>
                  <a:gd name="T21" fmla="*/ 340 h 454"/>
                  <a:gd name="T22" fmla="*/ 0 w 1021"/>
                  <a:gd name="T23" fmla="*/ 454 h 454"/>
                  <a:gd name="T24" fmla="*/ 1021 w 1021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1" h="454">
                    <a:moveTo>
                      <a:pt x="1021" y="454"/>
                    </a:moveTo>
                    <a:lnTo>
                      <a:pt x="1021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021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3238" y="1777"/>
                <a:ext cx="907" cy="907"/>
              </a:xfrm>
              <a:custGeom>
                <a:avLst/>
                <a:gdLst>
                  <a:gd name="T0" fmla="*/ 907 w 907"/>
                  <a:gd name="T1" fmla="*/ 226 h 907"/>
                  <a:gd name="T2" fmla="*/ 907 w 907"/>
                  <a:gd name="T3" fmla="*/ 453 h 907"/>
                  <a:gd name="T4" fmla="*/ 794 w 907"/>
                  <a:gd name="T5" fmla="*/ 453 h 907"/>
                  <a:gd name="T6" fmla="*/ 794 w 907"/>
                  <a:gd name="T7" fmla="*/ 680 h 907"/>
                  <a:gd name="T8" fmla="*/ 340 w 907"/>
                  <a:gd name="T9" fmla="*/ 680 h 907"/>
                  <a:gd name="T10" fmla="*/ 340 w 907"/>
                  <a:gd name="T11" fmla="*/ 907 h 907"/>
                  <a:gd name="T12" fmla="*/ 114 w 907"/>
                  <a:gd name="T13" fmla="*/ 907 h 907"/>
                  <a:gd name="T14" fmla="*/ 114 w 907"/>
                  <a:gd name="T15" fmla="*/ 453 h 907"/>
                  <a:gd name="T16" fmla="*/ 0 w 907"/>
                  <a:gd name="T17" fmla="*/ 453 h 907"/>
                  <a:gd name="T18" fmla="*/ 0 w 907"/>
                  <a:gd name="T19" fmla="*/ 226 h 907"/>
                  <a:gd name="T20" fmla="*/ 227 w 907"/>
                  <a:gd name="T21" fmla="*/ 226 h 907"/>
                  <a:gd name="T22" fmla="*/ 227 w 907"/>
                  <a:gd name="T23" fmla="*/ 113 h 907"/>
                  <a:gd name="T24" fmla="*/ 454 w 907"/>
                  <a:gd name="T25" fmla="*/ 113 h 907"/>
                  <a:gd name="T26" fmla="*/ 454 w 907"/>
                  <a:gd name="T27" fmla="*/ 0 h 907"/>
                  <a:gd name="T28" fmla="*/ 567 w 907"/>
                  <a:gd name="T29" fmla="*/ 0 h 907"/>
                  <a:gd name="T30" fmla="*/ 567 w 907"/>
                  <a:gd name="T31" fmla="*/ 113 h 907"/>
                  <a:gd name="T32" fmla="*/ 907 w 907"/>
                  <a:gd name="T33" fmla="*/ 113 h 907"/>
                  <a:gd name="T34" fmla="*/ 907 w 907"/>
                  <a:gd name="T35" fmla="*/ 22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7" h="907">
                    <a:moveTo>
                      <a:pt x="907" y="226"/>
                    </a:move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114" y="90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907" y="113"/>
                    </a:lnTo>
                    <a:lnTo>
                      <a:pt x="907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578" y="2344"/>
                <a:ext cx="1475" cy="793"/>
              </a:xfrm>
              <a:custGeom>
                <a:avLst/>
                <a:gdLst>
                  <a:gd name="T0" fmla="*/ 1475 w 1475"/>
                  <a:gd name="T1" fmla="*/ 0 h 793"/>
                  <a:gd name="T2" fmla="*/ 454 w 1475"/>
                  <a:gd name="T3" fmla="*/ 0 h 793"/>
                  <a:gd name="T4" fmla="*/ 454 w 1475"/>
                  <a:gd name="T5" fmla="*/ 113 h 793"/>
                  <a:gd name="T6" fmla="*/ 0 w 1475"/>
                  <a:gd name="T7" fmla="*/ 113 h 793"/>
                  <a:gd name="T8" fmla="*/ 0 w 1475"/>
                  <a:gd name="T9" fmla="*/ 340 h 793"/>
                  <a:gd name="T10" fmla="*/ 114 w 1475"/>
                  <a:gd name="T11" fmla="*/ 340 h 793"/>
                  <a:gd name="T12" fmla="*/ 114 w 1475"/>
                  <a:gd name="T13" fmla="*/ 453 h 793"/>
                  <a:gd name="T14" fmla="*/ 227 w 1475"/>
                  <a:gd name="T15" fmla="*/ 453 h 793"/>
                  <a:gd name="T16" fmla="*/ 227 w 1475"/>
                  <a:gd name="T17" fmla="*/ 567 h 793"/>
                  <a:gd name="T18" fmla="*/ 567 w 1475"/>
                  <a:gd name="T19" fmla="*/ 567 h 793"/>
                  <a:gd name="T20" fmla="*/ 567 w 1475"/>
                  <a:gd name="T21" fmla="*/ 793 h 793"/>
                  <a:gd name="T22" fmla="*/ 681 w 1475"/>
                  <a:gd name="T23" fmla="*/ 793 h 793"/>
                  <a:gd name="T24" fmla="*/ 681 w 1475"/>
                  <a:gd name="T25" fmla="*/ 567 h 793"/>
                  <a:gd name="T26" fmla="*/ 794 w 1475"/>
                  <a:gd name="T27" fmla="*/ 567 h 793"/>
                  <a:gd name="T28" fmla="*/ 794 w 1475"/>
                  <a:gd name="T29" fmla="*/ 453 h 793"/>
                  <a:gd name="T30" fmla="*/ 1021 w 1475"/>
                  <a:gd name="T31" fmla="*/ 453 h 793"/>
                  <a:gd name="T32" fmla="*/ 1021 w 1475"/>
                  <a:gd name="T33" fmla="*/ 567 h 793"/>
                  <a:gd name="T34" fmla="*/ 1134 w 1475"/>
                  <a:gd name="T35" fmla="*/ 567 h 793"/>
                  <a:gd name="T36" fmla="*/ 1134 w 1475"/>
                  <a:gd name="T37" fmla="*/ 453 h 793"/>
                  <a:gd name="T38" fmla="*/ 1361 w 1475"/>
                  <a:gd name="T39" fmla="*/ 453 h 793"/>
                  <a:gd name="T40" fmla="*/ 1361 w 1475"/>
                  <a:gd name="T41" fmla="*/ 340 h 793"/>
                  <a:gd name="T42" fmla="*/ 1475 w 1475"/>
                  <a:gd name="T43" fmla="*/ 340 h 793"/>
                  <a:gd name="T44" fmla="*/ 1475 w 1475"/>
                  <a:gd name="T4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75" h="793">
                    <a:moveTo>
                      <a:pt x="1475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567" y="567"/>
                    </a:lnTo>
                    <a:lnTo>
                      <a:pt x="567" y="793"/>
                    </a:lnTo>
                    <a:lnTo>
                      <a:pt x="681" y="793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1134" y="567"/>
                    </a:lnTo>
                    <a:lnTo>
                      <a:pt x="1134" y="453"/>
                    </a:lnTo>
                    <a:lnTo>
                      <a:pt x="1361" y="453"/>
                    </a:lnTo>
                    <a:lnTo>
                      <a:pt x="1361" y="340"/>
                    </a:lnTo>
                    <a:lnTo>
                      <a:pt x="1475" y="340"/>
                    </a:lnTo>
                    <a:lnTo>
                      <a:pt x="147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4712" y="2230"/>
                <a:ext cx="1021" cy="1021"/>
              </a:xfrm>
              <a:custGeom>
                <a:avLst/>
                <a:gdLst>
                  <a:gd name="T0" fmla="*/ 1021 w 1021"/>
                  <a:gd name="T1" fmla="*/ 114 h 1021"/>
                  <a:gd name="T2" fmla="*/ 794 w 1021"/>
                  <a:gd name="T3" fmla="*/ 114 h 1021"/>
                  <a:gd name="T4" fmla="*/ 794 w 1021"/>
                  <a:gd name="T5" fmla="*/ 0 h 1021"/>
                  <a:gd name="T6" fmla="*/ 454 w 1021"/>
                  <a:gd name="T7" fmla="*/ 0 h 1021"/>
                  <a:gd name="T8" fmla="*/ 454 w 1021"/>
                  <a:gd name="T9" fmla="*/ 114 h 1021"/>
                  <a:gd name="T10" fmla="*/ 341 w 1021"/>
                  <a:gd name="T11" fmla="*/ 114 h 1021"/>
                  <a:gd name="T12" fmla="*/ 341 w 1021"/>
                  <a:gd name="T13" fmla="*/ 454 h 1021"/>
                  <a:gd name="T14" fmla="*/ 227 w 1021"/>
                  <a:gd name="T15" fmla="*/ 454 h 1021"/>
                  <a:gd name="T16" fmla="*/ 227 w 1021"/>
                  <a:gd name="T17" fmla="*/ 567 h 1021"/>
                  <a:gd name="T18" fmla="*/ 0 w 1021"/>
                  <a:gd name="T19" fmla="*/ 567 h 1021"/>
                  <a:gd name="T20" fmla="*/ 0 w 1021"/>
                  <a:gd name="T21" fmla="*/ 794 h 1021"/>
                  <a:gd name="T22" fmla="*/ 454 w 1021"/>
                  <a:gd name="T23" fmla="*/ 794 h 1021"/>
                  <a:gd name="T24" fmla="*/ 454 w 1021"/>
                  <a:gd name="T25" fmla="*/ 1021 h 1021"/>
                  <a:gd name="T26" fmla="*/ 908 w 1021"/>
                  <a:gd name="T27" fmla="*/ 1021 h 1021"/>
                  <a:gd name="T28" fmla="*/ 908 w 1021"/>
                  <a:gd name="T29" fmla="*/ 227 h 1021"/>
                  <a:gd name="T30" fmla="*/ 1021 w 1021"/>
                  <a:gd name="T31" fmla="*/ 227 h 1021"/>
                  <a:gd name="T32" fmla="*/ 1021 w 1021"/>
                  <a:gd name="T33" fmla="*/ 11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1" h="1021">
                    <a:moveTo>
                      <a:pt x="1021" y="114"/>
                    </a:moveTo>
                    <a:lnTo>
                      <a:pt x="794" y="114"/>
                    </a:lnTo>
                    <a:lnTo>
                      <a:pt x="794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341" y="114"/>
                    </a:lnTo>
                    <a:lnTo>
                      <a:pt x="341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454" y="794"/>
                    </a:lnTo>
                    <a:lnTo>
                      <a:pt x="454" y="1021"/>
                    </a:lnTo>
                    <a:lnTo>
                      <a:pt x="908" y="1021"/>
                    </a:lnTo>
                    <a:lnTo>
                      <a:pt x="908" y="227"/>
                    </a:lnTo>
                    <a:lnTo>
                      <a:pt x="1021" y="227"/>
                    </a:lnTo>
                    <a:lnTo>
                      <a:pt x="102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3238" y="869"/>
                <a:ext cx="2495" cy="1475"/>
              </a:xfrm>
              <a:custGeom>
                <a:avLst/>
                <a:gdLst>
                  <a:gd name="T0" fmla="*/ 2495 w 2495"/>
                  <a:gd name="T1" fmla="*/ 1475 h 1475"/>
                  <a:gd name="T2" fmla="*/ 2268 w 2495"/>
                  <a:gd name="T3" fmla="*/ 1475 h 1475"/>
                  <a:gd name="T4" fmla="*/ 2268 w 2495"/>
                  <a:gd name="T5" fmla="*/ 1361 h 1475"/>
                  <a:gd name="T6" fmla="*/ 1928 w 2495"/>
                  <a:gd name="T7" fmla="*/ 1361 h 1475"/>
                  <a:gd name="T8" fmla="*/ 1928 w 2495"/>
                  <a:gd name="T9" fmla="*/ 1475 h 1475"/>
                  <a:gd name="T10" fmla="*/ 1815 w 2495"/>
                  <a:gd name="T11" fmla="*/ 1475 h 1475"/>
                  <a:gd name="T12" fmla="*/ 1815 w 2495"/>
                  <a:gd name="T13" fmla="*/ 1248 h 1475"/>
                  <a:gd name="T14" fmla="*/ 1588 w 2495"/>
                  <a:gd name="T15" fmla="*/ 1248 h 1475"/>
                  <a:gd name="T16" fmla="*/ 1588 w 2495"/>
                  <a:gd name="T17" fmla="*/ 1134 h 1475"/>
                  <a:gd name="T18" fmla="*/ 1134 w 2495"/>
                  <a:gd name="T19" fmla="*/ 1134 h 1475"/>
                  <a:gd name="T20" fmla="*/ 1134 w 2495"/>
                  <a:gd name="T21" fmla="*/ 1021 h 1475"/>
                  <a:gd name="T22" fmla="*/ 1021 w 2495"/>
                  <a:gd name="T23" fmla="*/ 1021 h 1475"/>
                  <a:gd name="T24" fmla="*/ 1021 w 2495"/>
                  <a:gd name="T25" fmla="*/ 1134 h 1475"/>
                  <a:gd name="T26" fmla="*/ 907 w 2495"/>
                  <a:gd name="T27" fmla="*/ 1134 h 1475"/>
                  <a:gd name="T28" fmla="*/ 907 w 2495"/>
                  <a:gd name="T29" fmla="*/ 1021 h 1475"/>
                  <a:gd name="T30" fmla="*/ 567 w 2495"/>
                  <a:gd name="T31" fmla="*/ 1021 h 1475"/>
                  <a:gd name="T32" fmla="*/ 567 w 2495"/>
                  <a:gd name="T33" fmla="*/ 908 h 1475"/>
                  <a:gd name="T34" fmla="*/ 454 w 2495"/>
                  <a:gd name="T35" fmla="*/ 908 h 1475"/>
                  <a:gd name="T36" fmla="*/ 454 w 2495"/>
                  <a:gd name="T37" fmla="*/ 1021 h 1475"/>
                  <a:gd name="T38" fmla="*/ 227 w 2495"/>
                  <a:gd name="T39" fmla="*/ 1021 h 1475"/>
                  <a:gd name="T40" fmla="*/ 227 w 2495"/>
                  <a:gd name="T41" fmla="*/ 1134 h 1475"/>
                  <a:gd name="T42" fmla="*/ 0 w 2495"/>
                  <a:gd name="T43" fmla="*/ 1134 h 1475"/>
                  <a:gd name="T44" fmla="*/ 0 w 2495"/>
                  <a:gd name="T45" fmla="*/ 1021 h 1475"/>
                  <a:gd name="T46" fmla="*/ 114 w 2495"/>
                  <a:gd name="T47" fmla="*/ 1021 h 1475"/>
                  <a:gd name="T48" fmla="*/ 114 w 2495"/>
                  <a:gd name="T49" fmla="*/ 908 h 1475"/>
                  <a:gd name="T50" fmla="*/ 227 w 2495"/>
                  <a:gd name="T51" fmla="*/ 908 h 1475"/>
                  <a:gd name="T52" fmla="*/ 227 w 2495"/>
                  <a:gd name="T53" fmla="*/ 681 h 1475"/>
                  <a:gd name="T54" fmla="*/ 340 w 2495"/>
                  <a:gd name="T55" fmla="*/ 681 h 1475"/>
                  <a:gd name="T56" fmla="*/ 340 w 2495"/>
                  <a:gd name="T57" fmla="*/ 341 h 1475"/>
                  <a:gd name="T58" fmla="*/ 454 w 2495"/>
                  <a:gd name="T59" fmla="*/ 341 h 1475"/>
                  <a:gd name="T60" fmla="*/ 454 w 2495"/>
                  <a:gd name="T61" fmla="*/ 227 h 1475"/>
                  <a:gd name="T62" fmla="*/ 567 w 2495"/>
                  <a:gd name="T63" fmla="*/ 227 h 1475"/>
                  <a:gd name="T64" fmla="*/ 567 w 2495"/>
                  <a:gd name="T65" fmla="*/ 114 h 1475"/>
                  <a:gd name="T66" fmla="*/ 681 w 2495"/>
                  <a:gd name="T67" fmla="*/ 114 h 1475"/>
                  <a:gd name="T68" fmla="*/ 681 w 2495"/>
                  <a:gd name="T69" fmla="*/ 0 h 1475"/>
                  <a:gd name="T70" fmla="*/ 1021 w 2495"/>
                  <a:gd name="T71" fmla="*/ 0 h 1475"/>
                  <a:gd name="T72" fmla="*/ 1021 w 2495"/>
                  <a:gd name="T73" fmla="*/ 227 h 1475"/>
                  <a:gd name="T74" fmla="*/ 1134 w 2495"/>
                  <a:gd name="T75" fmla="*/ 227 h 1475"/>
                  <a:gd name="T76" fmla="*/ 1134 w 2495"/>
                  <a:gd name="T77" fmla="*/ 341 h 1475"/>
                  <a:gd name="T78" fmla="*/ 1474 w 2495"/>
                  <a:gd name="T79" fmla="*/ 341 h 1475"/>
                  <a:gd name="T80" fmla="*/ 1474 w 2495"/>
                  <a:gd name="T81" fmla="*/ 454 h 1475"/>
                  <a:gd name="T82" fmla="*/ 1588 w 2495"/>
                  <a:gd name="T83" fmla="*/ 454 h 1475"/>
                  <a:gd name="T84" fmla="*/ 1588 w 2495"/>
                  <a:gd name="T85" fmla="*/ 681 h 1475"/>
                  <a:gd name="T86" fmla="*/ 1701 w 2495"/>
                  <a:gd name="T87" fmla="*/ 681 h 1475"/>
                  <a:gd name="T88" fmla="*/ 1701 w 2495"/>
                  <a:gd name="T89" fmla="*/ 794 h 1475"/>
                  <a:gd name="T90" fmla="*/ 1928 w 2495"/>
                  <a:gd name="T91" fmla="*/ 794 h 1475"/>
                  <a:gd name="T92" fmla="*/ 1928 w 2495"/>
                  <a:gd name="T93" fmla="*/ 908 h 1475"/>
                  <a:gd name="T94" fmla="*/ 2041 w 2495"/>
                  <a:gd name="T95" fmla="*/ 908 h 1475"/>
                  <a:gd name="T96" fmla="*/ 2041 w 2495"/>
                  <a:gd name="T97" fmla="*/ 794 h 1475"/>
                  <a:gd name="T98" fmla="*/ 2382 w 2495"/>
                  <a:gd name="T99" fmla="*/ 794 h 1475"/>
                  <a:gd name="T100" fmla="*/ 2382 w 2495"/>
                  <a:gd name="T101" fmla="*/ 908 h 1475"/>
                  <a:gd name="T102" fmla="*/ 2495 w 2495"/>
                  <a:gd name="T103" fmla="*/ 908 h 1475"/>
                  <a:gd name="T104" fmla="*/ 2495 w 2495"/>
                  <a:gd name="T105" fmla="*/ 1475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95" h="1475">
                    <a:moveTo>
                      <a:pt x="2495" y="1475"/>
                    </a:moveTo>
                    <a:lnTo>
                      <a:pt x="2268" y="1475"/>
                    </a:lnTo>
                    <a:lnTo>
                      <a:pt x="2268" y="1361"/>
                    </a:lnTo>
                    <a:lnTo>
                      <a:pt x="1928" y="1361"/>
                    </a:lnTo>
                    <a:lnTo>
                      <a:pt x="1928" y="1475"/>
                    </a:lnTo>
                    <a:lnTo>
                      <a:pt x="1815" y="1475"/>
                    </a:lnTo>
                    <a:lnTo>
                      <a:pt x="1815" y="1248"/>
                    </a:lnTo>
                    <a:lnTo>
                      <a:pt x="1588" y="1248"/>
                    </a:lnTo>
                    <a:lnTo>
                      <a:pt x="1588" y="1134"/>
                    </a:lnTo>
                    <a:lnTo>
                      <a:pt x="1134" y="1134"/>
                    </a:lnTo>
                    <a:lnTo>
                      <a:pt x="1134" y="1021"/>
                    </a:lnTo>
                    <a:lnTo>
                      <a:pt x="1021" y="1021"/>
                    </a:lnTo>
                    <a:lnTo>
                      <a:pt x="1021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454" y="908"/>
                    </a:lnTo>
                    <a:lnTo>
                      <a:pt x="454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908"/>
                    </a:lnTo>
                    <a:lnTo>
                      <a:pt x="227" y="908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1021" y="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474" y="341"/>
                    </a:lnTo>
                    <a:lnTo>
                      <a:pt x="1474" y="454"/>
                    </a:lnTo>
                    <a:lnTo>
                      <a:pt x="1588" y="454"/>
                    </a:lnTo>
                    <a:lnTo>
                      <a:pt x="1588" y="681"/>
                    </a:lnTo>
                    <a:lnTo>
                      <a:pt x="1701" y="681"/>
                    </a:lnTo>
                    <a:lnTo>
                      <a:pt x="1701" y="794"/>
                    </a:lnTo>
                    <a:lnTo>
                      <a:pt x="1928" y="794"/>
                    </a:lnTo>
                    <a:lnTo>
                      <a:pt x="1928" y="908"/>
                    </a:lnTo>
                    <a:lnTo>
                      <a:pt x="2041" y="908"/>
                    </a:lnTo>
                    <a:lnTo>
                      <a:pt x="2041" y="794"/>
                    </a:lnTo>
                    <a:lnTo>
                      <a:pt x="2382" y="794"/>
                    </a:lnTo>
                    <a:lnTo>
                      <a:pt x="2382" y="908"/>
                    </a:lnTo>
                    <a:lnTo>
                      <a:pt x="2495" y="908"/>
                    </a:lnTo>
                    <a:lnTo>
                      <a:pt x="2495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4826" y="1096"/>
                <a:ext cx="794" cy="681"/>
              </a:xfrm>
              <a:custGeom>
                <a:avLst/>
                <a:gdLst>
                  <a:gd name="T0" fmla="*/ 794 w 794"/>
                  <a:gd name="T1" fmla="*/ 340 h 681"/>
                  <a:gd name="T2" fmla="*/ 794 w 794"/>
                  <a:gd name="T3" fmla="*/ 567 h 681"/>
                  <a:gd name="T4" fmla="*/ 453 w 794"/>
                  <a:gd name="T5" fmla="*/ 567 h 681"/>
                  <a:gd name="T6" fmla="*/ 453 w 794"/>
                  <a:gd name="T7" fmla="*/ 681 h 681"/>
                  <a:gd name="T8" fmla="*/ 340 w 794"/>
                  <a:gd name="T9" fmla="*/ 681 h 681"/>
                  <a:gd name="T10" fmla="*/ 340 w 794"/>
                  <a:gd name="T11" fmla="*/ 567 h 681"/>
                  <a:gd name="T12" fmla="*/ 113 w 794"/>
                  <a:gd name="T13" fmla="*/ 567 h 681"/>
                  <a:gd name="T14" fmla="*/ 113 w 794"/>
                  <a:gd name="T15" fmla="*/ 454 h 681"/>
                  <a:gd name="T16" fmla="*/ 0 w 794"/>
                  <a:gd name="T17" fmla="*/ 454 h 681"/>
                  <a:gd name="T18" fmla="*/ 0 w 794"/>
                  <a:gd name="T19" fmla="*/ 114 h 681"/>
                  <a:gd name="T20" fmla="*/ 113 w 794"/>
                  <a:gd name="T21" fmla="*/ 114 h 681"/>
                  <a:gd name="T22" fmla="*/ 113 w 794"/>
                  <a:gd name="T23" fmla="*/ 227 h 681"/>
                  <a:gd name="T24" fmla="*/ 227 w 794"/>
                  <a:gd name="T25" fmla="*/ 227 h 681"/>
                  <a:gd name="T26" fmla="*/ 227 w 794"/>
                  <a:gd name="T27" fmla="*/ 114 h 681"/>
                  <a:gd name="T28" fmla="*/ 453 w 794"/>
                  <a:gd name="T29" fmla="*/ 114 h 681"/>
                  <a:gd name="T30" fmla="*/ 453 w 794"/>
                  <a:gd name="T31" fmla="*/ 0 h 681"/>
                  <a:gd name="T32" fmla="*/ 567 w 794"/>
                  <a:gd name="T33" fmla="*/ 0 h 681"/>
                  <a:gd name="T34" fmla="*/ 567 w 794"/>
                  <a:gd name="T35" fmla="*/ 340 h 681"/>
                  <a:gd name="T36" fmla="*/ 794 w 794"/>
                  <a:gd name="T37" fmla="*/ 34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681">
                    <a:moveTo>
                      <a:pt x="794" y="340"/>
                    </a:moveTo>
                    <a:lnTo>
                      <a:pt x="794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340"/>
                    </a:lnTo>
                    <a:lnTo>
                      <a:pt x="79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3919" y="302"/>
                <a:ext cx="1701" cy="1021"/>
              </a:xfrm>
              <a:custGeom>
                <a:avLst/>
                <a:gdLst>
                  <a:gd name="T0" fmla="*/ 1701 w 1701"/>
                  <a:gd name="T1" fmla="*/ 794 h 1021"/>
                  <a:gd name="T2" fmla="*/ 1360 w 1701"/>
                  <a:gd name="T3" fmla="*/ 794 h 1021"/>
                  <a:gd name="T4" fmla="*/ 1360 w 1701"/>
                  <a:gd name="T5" fmla="*/ 908 h 1021"/>
                  <a:gd name="T6" fmla="*/ 1134 w 1701"/>
                  <a:gd name="T7" fmla="*/ 908 h 1021"/>
                  <a:gd name="T8" fmla="*/ 1134 w 1701"/>
                  <a:gd name="T9" fmla="*/ 1021 h 1021"/>
                  <a:gd name="T10" fmla="*/ 1020 w 1701"/>
                  <a:gd name="T11" fmla="*/ 1021 h 1021"/>
                  <a:gd name="T12" fmla="*/ 1020 w 1701"/>
                  <a:gd name="T13" fmla="*/ 908 h 1021"/>
                  <a:gd name="T14" fmla="*/ 907 w 1701"/>
                  <a:gd name="T15" fmla="*/ 908 h 1021"/>
                  <a:gd name="T16" fmla="*/ 907 w 1701"/>
                  <a:gd name="T17" fmla="*/ 1021 h 1021"/>
                  <a:gd name="T18" fmla="*/ 793 w 1701"/>
                  <a:gd name="T19" fmla="*/ 1021 h 1021"/>
                  <a:gd name="T20" fmla="*/ 793 w 1701"/>
                  <a:gd name="T21" fmla="*/ 908 h 1021"/>
                  <a:gd name="T22" fmla="*/ 453 w 1701"/>
                  <a:gd name="T23" fmla="*/ 908 h 1021"/>
                  <a:gd name="T24" fmla="*/ 453 w 1701"/>
                  <a:gd name="T25" fmla="*/ 794 h 1021"/>
                  <a:gd name="T26" fmla="*/ 340 w 1701"/>
                  <a:gd name="T27" fmla="*/ 794 h 1021"/>
                  <a:gd name="T28" fmla="*/ 340 w 1701"/>
                  <a:gd name="T29" fmla="*/ 567 h 1021"/>
                  <a:gd name="T30" fmla="*/ 0 w 1701"/>
                  <a:gd name="T31" fmla="*/ 567 h 1021"/>
                  <a:gd name="T32" fmla="*/ 0 w 1701"/>
                  <a:gd name="T33" fmla="*/ 454 h 1021"/>
                  <a:gd name="T34" fmla="*/ 113 w 1701"/>
                  <a:gd name="T35" fmla="*/ 454 h 1021"/>
                  <a:gd name="T36" fmla="*/ 113 w 1701"/>
                  <a:gd name="T37" fmla="*/ 114 h 1021"/>
                  <a:gd name="T38" fmla="*/ 226 w 1701"/>
                  <a:gd name="T39" fmla="*/ 114 h 1021"/>
                  <a:gd name="T40" fmla="*/ 226 w 1701"/>
                  <a:gd name="T41" fmla="*/ 0 h 1021"/>
                  <a:gd name="T42" fmla="*/ 453 w 1701"/>
                  <a:gd name="T43" fmla="*/ 0 h 1021"/>
                  <a:gd name="T44" fmla="*/ 453 w 1701"/>
                  <a:gd name="T45" fmla="*/ 114 h 1021"/>
                  <a:gd name="T46" fmla="*/ 567 w 1701"/>
                  <a:gd name="T47" fmla="*/ 114 h 1021"/>
                  <a:gd name="T48" fmla="*/ 567 w 1701"/>
                  <a:gd name="T49" fmla="*/ 227 h 1021"/>
                  <a:gd name="T50" fmla="*/ 340 w 1701"/>
                  <a:gd name="T51" fmla="*/ 227 h 1021"/>
                  <a:gd name="T52" fmla="*/ 340 w 1701"/>
                  <a:gd name="T53" fmla="*/ 454 h 1021"/>
                  <a:gd name="T54" fmla="*/ 793 w 1701"/>
                  <a:gd name="T55" fmla="*/ 454 h 1021"/>
                  <a:gd name="T56" fmla="*/ 793 w 1701"/>
                  <a:gd name="T57" fmla="*/ 567 h 1021"/>
                  <a:gd name="T58" fmla="*/ 1020 w 1701"/>
                  <a:gd name="T59" fmla="*/ 567 h 1021"/>
                  <a:gd name="T60" fmla="*/ 1020 w 1701"/>
                  <a:gd name="T61" fmla="*/ 454 h 1021"/>
                  <a:gd name="T62" fmla="*/ 1247 w 1701"/>
                  <a:gd name="T63" fmla="*/ 454 h 1021"/>
                  <a:gd name="T64" fmla="*/ 1247 w 1701"/>
                  <a:gd name="T65" fmla="*/ 567 h 1021"/>
                  <a:gd name="T66" fmla="*/ 1587 w 1701"/>
                  <a:gd name="T67" fmla="*/ 567 h 1021"/>
                  <a:gd name="T68" fmla="*/ 1587 w 1701"/>
                  <a:gd name="T69" fmla="*/ 681 h 1021"/>
                  <a:gd name="T70" fmla="*/ 1701 w 1701"/>
                  <a:gd name="T71" fmla="*/ 681 h 1021"/>
                  <a:gd name="T72" fmla="*/ 1701 w 1701"/>
                  <a:gd name="T73" fmla="*/ 79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01" h="1021">
                    <a:moveTo>
                      <a:pt x="1701" y="794"/>
                    </a:moveTo>
                    <a:lnTo>
                      <a:pt x="1360" y="794"/>
                    </a:lnTo>
                    <a:lnTo>
                      <a:pt x="1360" y="908"/>
                    </a:lnTo>
                    <a:lnTo>
                      <a:pt x="1134" y="908"/>
                    </a:ln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908"/>
                    </a:lnTo>
                    <a:lnTo>
                      <a:pt x="907" y="908"/>
                    </a:lnTo>
                    <a:lnTo>
                      <a:pt x="907" y="1021"/>
                    </a:lnTo>
                    <a:lnTo>
                      <a:pt x="793" y="1021"/>
                    </a:lnTo>
                    <a:lnTo>
                      <a:pt x="793" y="908"/>
                    </a:lnTo>
                    <a:lnTo>
                      <a:pt x="453" y="908"/>
                    </a:lnTo>
                    <a:lnTo>
                      <a:pt x="453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454"/>
                    </a:lnTo>
                    <a:lnTo>
                      <a:pt x="793" y="454"/>
                    </a:lnTo>
                    <a:lnTo>
                      <a:pt x="793" y="567"/>
                    </a:lnTo>
                    <a:lnTo>
                      <a:pt x="1020" y="567"/>
                    </a:lnTo>
                    <a:lnTo>
                      <a:pt x="1020" y="454"/>
                    </a:lnTo>
                    <a:lnTo>
                      <a:pt x="1247" y="454"/>
                    </a:lnTo>
                    <a:lnTo>
                      <a:pt x="1247" y="567"/>
                    </a:lnTo>
                    <a:lnTo>
                      <a:pt x="1587" y="567"/>
                    </a:lnTo>
                    <a:lnTo>
                      <a:pt x="1587" y="681"/>
                    </a:lnTo>
                    <a:lnTo>
                      <a:pt x="1701" y="681"/>
                    </a:lnTo>
                    <a:lnTo>
                      <a:pt x="170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4259" y="76"/>
                <a:ext cx="794" cy="793"/>
              </a:xfrm>
              <a:custGeom>
                <a:avLst/>
                <a:gdLst>
                  <a:gd name="T0" fmla="*/ 794 w 794"/>
                  <a:gd name="T1" fmla="*/ 680 h 793"/>
                  <a:gd name="T2" fmla="*/ 794 w 794"/>
                  <a:gd name="T3" fmla="*/ 340 h 793"/>
                  <a:gd name="T4" fmla="*/ 680 w 794"/>
                  <a:gd name="T5" fmla="*/ 340 h 793"/>
                  <a:gd name="T6" fmla="*/ 680 w 794"/>
                  <a:gd name="T7" fmla="*/ 226 h 793"/>
                  <a:gd name="T8" fmla="*/ 567 w 794"/>
                  <a:gd name="T9" fmla="*/ 226 h 793"/>
                  <a:gd name="T10" fmla="*/ 567 w 794"/>
                  <a:gd name="T11" fmla="*/ 113 h 793"/>
                  <a:gd name="T12" fmla="*/ 453 w 794"/>
                  <a:gd name="T13" fmla="*/ 113 h 793"/>
                  <a:gd name="T14" fmla="*/ 453 w 794"/>
                  <a:gd name="T15" fmla="*/ 0 h 793"/>
                  <a:gd name="T16" fmla="*/ 340 w 794"/>
                  <a:gd name="T17" fmla="*/ 0 h 793"/>
                  <a:gd name="T18" fmla="*/ 340 w 794"/>
                  <a:gd name="T19" fmla="*/ 113 h 793"/>
                  <a:gd name="T20" fmla="*/ 227 w 794"/>
                  <a:gd name="T21" fmla="*/ 113 h 793"/>
                  <a:gd name="T22" fmla="*/ 227 w 794"/>
                  <a:gd name="T23" fmla="*/ 226 h 793"/>
                  <a:gd name="T24" fmla="*/ 113 w 794"/>
                  <a:gd name="T25" fmla="*/ 226 h 793"/>
                  <a:gd name="T26" fmla="*/ 113 w 794"/>
                  <a:gd name="T27" fmla="*/ 340 h 793"/>
                  <a:gd name="T28" fmla="*/ 227 w 794"/>
                  <a:gd name="T29" fmla="*/ 340 h 793"/>
                  <a:gd name="T30" fmla="*/ 227 w 794"/>
                  <a:gd name="T31" fmla="*/ 453 h 793"/>
                  <a:gd name="T32" fmla="*/ 0 w 794"/>
                  <a:gd name="T33" fmla="*/ 453 h 793"/>
                  <a:gd name="T34" fmla="*/ 0 w 794"/>
                  <a:gd name="T35" fmla="*/ 680 h 793"/>
                  <a:gd name="T36" fmla="*/ 453 w 794"/>
                  <a:gd name="T37" fmla="*/ 680 h 793"/>
                  <a:gd name="T38" fmla="*/ 453 w 794"/>
                  <a:gd name="T39" fmla="*/ 793 h 793"/>
                  <a:gd name="T40" fmla="*/ 680 w 794"/>
                  <a:gd name="T41" fmla="*/ 793 h 793"/>
                  <a:gd name="T42" fmla="*/ 680 w 794"/>
                  <a:gd name="T43" fmla="*/ 680 h 793"/>
                  <a:gd name="T44" fmla="*/ 794 w 794"/>
                  <a:gd name="T45" fmla="*/ 68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793">
                    <a:moveTo>
                      <a:pt x="794" y="680"/>
                    </a:move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453" y="680"/>
                    </a:lnTo>
                    <a:lnTo>
                      <a:pt x="453" y="793"/>
                    </a:lnTo>
                    <a:lnTo>
                      <a:pt x="680" y="793"/>
                    </a:lnTo>
                    <a:lnTo>
                      <a:pt x="680" y="680"/>
                    </a:lnTo>
                    <a:lnTo>
                      <a:pt x="79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5393" y="983"/>
                <a:ext cx="1361" cy="907"/>
              </a:xfrm>
              <a:custGeom>
                <a:avLst/>
                <a:gdLst>
                  <a:gd name="T0" fmla="*/ 907 w 1361"/>
                  <a:gd name="T1" fmla="*/ 907 h 907"/>
                  <a:gd name="T2" fmla="*/ 907 w 1361"/>
                  <a:gd name="T3" fmla="*/ 794 h 907"/>
                  <a:gd name="T4" fmla="*/ 1020 w 1361"/>
                  <a:gd name="T5" fmla="*/ 794 h 907"/>
                  <a:gd name="T6" fmla="*/ 1020 w 1361"/>
                  <a:gd name="T7" fmla="*/ 680 h 907"/>
                  <a:gd name="T8" fmla="*/ 1134 w 1361"/>
                  <a:gd name="T9" fmla="*/ 680 h 907"/>
                  <a:gd name="T10" fmla="*/ 1134 w 1361"/>
                  <a:gd name="T11" fmla="*/ 567 h 907"/>
                  <a:gd name="T12" fmla="*/ 1361 w 1361"/>
                  <a:gd name="T13" fmla="*/ 567 h 907"/>
                  <a:gd name="T14" fmla="*/ 1361 w 1361"/>
                  <a:gd name="T15" fmla="*/ 340 h 907"/>
                  <a:gd name="T16" fmla="*/ 1247 w 1361"/>
                  <a:gd name="T17" fmla="*/ 340 h 907"/>
                  <a:gd name="T18" fmla="*/ 1247 w 1361"/>
                  <a:gd name="T19" fmla="*/ 227 h 907"/>
                  <a:gd name="T20" fmla="*/ 1020 w 1361"/>
                  <a:gd name="T21" fmla="*/ 227 h 907"/>
                  <a:gd name="T22" fmla="*/ 1020 w 1361"/>
                  <a:gd name="T23" fmla="*/ 113 h 907"/>
                  <a:gd name="T24" fmla="*/ 907 w 1361"/>
                  <a:gd name="T25" fmla="*/ 113 h 907"/>
                  <a:gd name="T26" fmla="*/ 907 w 1361"/>
                  <a:gd name="T27" fmla="*/ 0 h 907"/>
                  <a:gd name="T28" fmla="*/ 340 w 1361"/>
                  <a:gd name="T29" fmla="*/ 0 h 907"/>
                  <a:gd name="T30" fmla="*/ 340 w 1361"/>
                  <a:gd name="T31" fmla="*/ 113 h 907"/>
                  <a:gd name="T32" fmla="*/ 0 w 1361"/>
                  <a:gd name="T33" fmla="*/ 113 h 907"/>
                  <a:gd name="T34" fmla="*/ 0 w 1361"/>
                  <a:gd name="T35" fmla="*/ 453 h 907"/>
                  <a:gd name="T36" fmla="*/ 227 w 1361"/>
                  <a:gd name="T37" fmla="*/ 453 h 907"/>
                  <a:gd name="T38" fmla="*/ 227 w 1361"/>
                  <a:gd name="T39" fmla="*/ 794 h 907"/>
                  <a:gd name="T40" fmla="*/ 680 w 1361"/>
                  <a:gd name="T41" fmla="*/ 794 h 907"/>
                  <a:gd name="T42" fmla="*/ 680 w 1361"/>
                  <a:gd name="T43" fmla="*/ 907 h 907"/>
                  <a:gd name="T44" fmla="*/ 907 w 1361"/>
                  <a:gd name="T4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1" h="907">
                    <a:moveTo>
                      <a:pt x="907" y="907"/>
                    </a:move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1361" y="567"/>
                    </a:lnTo>
                    <a:lnTo>
                      <a:pt x="1361" y="340"/>
                    </a:lnTo>
                    <a:lnTo>
                      <a:pt x="1247" y="340"/>
                    </a:lnTo>
                    <a:lnTo>
                      <a:pt x="1247" y="227"/>
                    </a:lnTo>
                    <a:lnTo>
                      <a:pt x="1020" y="227"/>
                    </a:lnTo>
                    <a:lnTo>
                      <a:pt x="1020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90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5620" y="1436"/>
                <a:ext cx="1927" cy="2042"/>
              </a:xfrm>
              <a:custGeom>
                <a:avLst/>
                <a:gdLst>
                  <a:gd name="T0" fmla="*/ 1587 w 1927"/>
                  <a:gd name="T1" fmla="*/ 0 h 2042"/>
                  <a:gd name="T2" fmla="*/ 1134 w 1927"/>
                  <a:gd name="T3" fmla="*/ 0 h 2042"/>
                  <a:gd name="T4" fmla="*/ 1134 w 1927"/>
                  <a:gd name="T5" fmla="*/ 114 h 2042"/>
                  <a:gd name="T6" fmla="*/ 907 w 1927"/>
                  <a:gd name="T7" fmla="*/ 114 h 2042"/>
                  <a:gd name="T8" fmla="*/ 907 w 1927"/>
                  <a:gd name="T9" fmla="*/ 227 h 2042"/>
                  <a:gd name="T10" fmla="*/ 793 w 1927"/>
                  <a:gd name="T11" fmla="*/ 227 h 2042"/>
                  <a:gd name="T12" fmla="*/ 793 w 1927"/>
                  <a:gd name="T13" fmla="*/ 341 h 2042"/>
                  <a:gd name="T14" fmla="*/ 680 w 1927"/>
                  <a:gd name="T15" fmla="*/ 341 h 2042"/>
                  <a:gd name="T16" fmla="*/ 680 w 1927"/>
                  <a:gd name="T17" fmla="*/ 454 h 2042"/>
                  <a:gd name="T18" fmla="*/ 453 w 1927"/>
                  <a:gd name="T19" fmla="*/ 454 h 2042"/>
                  <a:gd name="T20" fmla="*/ 453 w 1927"/>
                  <a:gd name="T21" fmla="*/ 341 h 2042"/>
                  <a:gd name="T22" fmla="*/ 113 w 1927"/>
                  <a:gd name="T23" fmla="*/ 341 h 2042"/>
                  <a:gd name="T24" fmla="*/ 113 w 1927"/>
                  <a:gd name="T25" fmla="*/ 1021 h 2042"/>
                  <a:gd name="T26" fmla="*/ 0 w 1927"/>
                  <a:gd name="T27" fmla="*/ 1021 h 2042"/>
                  <a:gd name="T28" fmla="*/ 0 w 1927"/>
                  <a:gd name="T29" fmla="*/ 1928 h 2042"/>
                  <a:gd name="T30" fmla="*/ 226 w 1927"/>
                  <a:gd name="T31" fmla="*/ 1928 h 2042"/>
                  <a:gd name="T32" fmla="*/ 226 w 1927"/>
                  <a:gd name="T33" fmla="*/ 2042 h 2042"/>
                  <a:gd name="T34" fmla="*/ 340 w 1927"/>
                  <a:gd name="T35" fmla="*/ 2042 h 2042"/>
                  <a:gd name="T36" fmla="*/ 340 w 1927"/>
                  <a:gd name="T37" fmla="*/ 1815 h 2042"/>
                  <a:gd name="T38" fmla="*/ 907 w 1927"/>
                  <a:gd name="T39" fmla="*/ 1815 h 2042"/>
                  <a:gd name="T40" fmla="*/ 907 w 1927"/>
                  <a:gd name="T41" fmla="*/ 1701 h 2042"/>
                  <a:gd name="T42" fmla="*/ 1020 w 1927"/>
                  <a:gd name="T43" fmla="*/ 1701 h 2042"/>
                  <a:gd name="T44" fmla="*/ 1020 w 1927"/>
                  <a:gd name="T45" fmla="*/ 1815 h 2042"/>
                  <a:gd name="T46" fmla="*/ 1360 w 1927"/>
                  <a:gd name="T47" fmla="*/ 1815 h 2042"/>
                  <a:gd name="T48" fmla="*/ 1360 w 1927"/>
                  <a:gd name="T49" fmla="*/ 1701 h 2042"/>
                  <a:gd name="T50" fmla="*/ 1814 w 1927"/>
                  <a:gd name="T51" fmla="*/ 1701 h 2042"/>
                  <a:gd name="T52" fmla="*/ 1814 w 1927"/>
                  <a:gd name="T53" fmla="*/ 1475 h 2042"/>
                  <a:gd name="T54" fmla="*/ 1927 w 1927"/>
                  <a:gd name="T55" fmla="*/ 1475 h 2042"/>
                  <a:gd name="T56" fmla="*/ 1927 w 1927"/>
                  <a:gd name="T57" fmla="*/ 1021 h 2042"/>
                  <a:gd name="T58" fmla="*/ 1814 w 1927"/>
                  <a:gd name="T59" fmla="*/ 1021 h 2042"/>
                  <a:gd name="T60" fmla="*/ 1814 w 1927"/>
                  <a:gd name="T61" fmla="*/ 794 h 2042"/>
                  <a:gd name="T62" fmla="*/ 1587 w 1927"/>
                  <a:gd name="T63" fmla="*/ 794 h 2042"/>
                  <a:gd name="T64" fmla="*/ 1587 w 1927"/>
                  <a:gd name="T65" fmla="*/ 567 h 2042"/>
                  <a:gd name="T66" fmla="*/ 1474 w 1927"/>
                  <a:gd name="T67" fmla="*/ 567 h 2042"/>
                  <a:gd name="T68" fmla="*/ 1474 w 1927"/>
                  <a:gd name="T69" fmla="*/ 227 h 2042"/>
                  <a:gd name="T70" fmla="*/ 1587 w 1927"/>
                  <a:gd name="T71" fmla="*/ 227 h 2042"/>
                  <a:gd name="T72" fmla="*/ 1587 w 1927"/>
                  <a:gd name="T73" fmla="*/ 0 h 2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27" h="2042">
                    <a:moveTo>
                      <a:pt x="1587" y="0"/>
                    </a:moveTo>
                    <a:lnTo>
                      <a:pt x="1134" y="0"/>
                    </a:lnTo>
                    <a:lnTo>
                      <a:pt x="1134" y="114"/>
                    </a:lnTo>
                    <a:lnTo>
                      <a:pt x="907" y="114"/>
                    </a:lnTo>
                    <a:lnTo>
                      <a:pt x="907" y="227"/>
                    </a:lnTo>
                    <a:lnTo>
                      <a:pt x="793" y="227"/>
                    </a:lnTo>
                    <a:lnTo>
                      <a:pt x="793" y="341"/>
                    </a:lnTo>
                    <a:lnTo>
                      <a:pt x="680" y="341"/>
                    </a:lnTo>
                    <a:lnTo>
                      <a:pt x="680" y="454"/>
                    </a:lnTo>
                    <a:lnTo>
                      <a:pt x="453" y="454"/>
                    </a:lnTo>
                    <a:lnTo>
                      <a:pt x="453" y="341"/>
                    </a:lnTo>
                    <a:lnTo>
                      <a:pt x="113" y="341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1928"/>
                    </a:lnTo>
                    <a:lnTo>
                      <a:pt x="226" y="1928"/>
                    </a:lnTo>
                    <a:lnTo>
                      <a:pt x="226" y="2042"/>
                    </a:lnTo>
                    <a:lnTo>
                      <a:pt x="340" y="2042"/>
                    </a:lnTo>
                    <a:lnTo>
                      <a:pt x="340" y="1815"/>
                    </a:lnTo>
                    <a:lnTo>
                      <a:pt x="907" y="1815"/>
                    </a:lnTo>
                    <a:lnTo>
                      <a:pt x="907" y="1701"/>
                    </a:lnTo>
                    <a:lnTo>
                      <a:pt x="1020" y="1701"/>
                    </a:lnTo>
                    <a:lnTo>
                      <a:pt x="1020" y="1815"/>
                    </a:lnTo>
                    <a:lnTo>
                      <a:pt x="1360" y="1815"/>
                    </a:lnTo>
                    <a:lnTo>
                      <a:pt x="1360" y="1701"/>
                    </a:lnTo>
                    <a:lnTo>
                      <a:pt x="1814" y="1701"/>
                    </a:lnTo>
                    <a:lnTo>
                      <a:pt x="1814" y="1475"/>
                    </a:lnTo>
                    <a:lnTo>
                      <a:pt x="1927" y="1475"/>
                    </a:lnTo>
                    <a:lnTo>
                      <a:pt x="1927" y="1021"/>
                    </a:lnTo>
                    <a:lnTo>
                      <a:pt x="1814" y="1021"/>
                    </a:lnTo>
                    <a:lnTo>
                      <a:pt x="1814" y="794"/>
                    </a:lnTo>
                    <a:lnTo>
                      <a:pt x="1587" y="794"/>
                    </a:lnTo>
                    <a:lnTo>
                      <a:pt x="1587" y="567"/>
                    </a:lnTo>
                    <a:lnTo>
                      <a:pt x="1474" y="567"/>
                    </a:lnTo>
                    <a:lnTo>
                      <a:pt x="1474" y="227"/>
                    </a:lnTo>
                    <a:lnTo>
                      <a:pt x="1587" y="227"/>
                    </a:lnTo>
                    <a:lnTo>
                      <a:pt x="158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3465" y="2684"/>
                <a:ext cx="1701" cy="1361"/>
              </a:xfrm>
              <a:custGeom>
                <a:avLst/>
                <a:gdLst>
                  <a:gd name="T0" fmla="*/ 1701 w 1701"/>
                  <a:gd name="T1" fmla="*/ 340 h 1361"/>
                  <a:gd name="T2" fmla="*/ 1247 w 1701"/>
                  <a:gd name="T3" fmla="*/ 340 h 1361"/>
                  <a:gd name="T4" fmla="*/ 1247 w 1701"/>
                  <a:gd name="T5" fmla="*/ 227 h 1361"/>
                  <a:gd name="T6" fmla="*/ 1134 w 1701"/>
                  <a:gd name="T7" fmla="*/ 227 h 1361"/>
                  <a:gd name="T8" fmla="*/ 1134 w 1701"/>
                  <a:gd name="T9" fmla="*/ 113 h 1361"/>
                  <a:gd name="T10" fmla="*/ 907 w 1701"/>
                  <a:gd name="T11" fmla="*/ 113 h 1361"/>
                  <a:gd name="T12" fmla="*/ 907 w 1701"/>
                  <a:gd name="T13" fmla="*/ 227 h 1361"/>
                  <a:gd name="T14" fmla="*/ 794 w 1701"/>
                  <a:gd name="T15" fmla="*/ 227 h 1361"/>
                  <a:gd name="T16" fmla="*/ 794 w 1701"/>
                  <a:gd name="T17" fmla="*/ 453 h 1361"/>
                  <a:gd name="T18" fmla="*/ 680 w 1701"/>
                  <a:gd name="T19" fmla="*/ 453 h 1361"/>
                  <a:gd name="T20" fmla="*/ 680 w 1701"/>
                  <a:gd name="T21" fmla="*/ 227 h 1361"/>
                  <a:gd name="T22" fmla="*/ 340 w 1701"/>
                  <a:gd name="T23" fmla="*/ 227 h 1361"/>
                  <a:gd name="T24" fmla="*/ 340 w 1701"/>
                  <a:gd name="T25" fmla="*/ 113 h 1361"/>
                  <a:gd name="T26" fmla="*/ 227 w 1701"/>
                  <a:gd name="T27" fmla="*/ 113 h 1361"/>
                  <a:gd name="T28" fmla="*/ 227 w 1701"/>
                  <a:gd name="T29" fmla="*/ 0 h 1361"/>
                  <a:gd name="T30" fmla="*/ 0 w 1701"/>
                  <a:gd name="T31" fmla="*/ 0 h 1361"/>
                  <a:gd name="T32" fmla="*/ 0 w 1701"/>
                  <a:gd name="T33" fmla="*/ 113 h 1361"/>
                  <a:gd name="T34" fmla="*/ 113 w 1701"/>
                  <a:gd name="T35" fmla="*/ 113 h 1361"/>
                  <a:gd name="T36" fmla="*/ 113 w 1701"/>
                  <a:gd name="T37" fmla="*/ 227 h 1361"/>
                  <a:gd name="T38" fmla="*/ 227 w 1701"/>
                  <a:gd name="T39" fmla="*/ 227 h 1361"/>
                  <a:gd name="T40" fmla="*/ 227 w 1701"/>
                  <a:gd name="T41" fmla="*/ 340 h 1361"/>
                  <a:gd name="T42" fmla="*/ 340 w 1701"/>
                  <a:gd name="T43" fmla="*/ 340 h 1361"/>
                  <a:gd name="T44" fmla="*/ 340 w 1701"/>
                  <a:gd name="T45" fmla="*/ 453 h 1361"/>
                  <a:gd name="T46" fmla="*/ 340 w 1701"/>
                  <a:gd name="T47" fmla="*/ 567 h 1361"/>
                  <a:gd name="T48" fmla="*/ 454 w 1701"/>
                  <a:gd name="T49" fmla="*/ 567 h 1361"/>
                  <a:gd name="T50" fmla="*/ 454 w 1701"/>
                  <a:gd name="T51" fmla="*/ 680 h 1361"/>
                  <a:gd name="T52" fmla="*/ 567 w 1701"/>
                  <a:gd name="T53" fmla="*/ 680 h 1361"/>
                  <a:gd name="T54" fmla="*/ 567 w 1701"/>
                  <a:gd name="T55" fmla="*/ 794 h 1361"/>
                  <a:gd name="T56" fmla="*/ 680 w 1701"/>
                  <a:gd name="T57" fmla="*/ 794 h 1361"/>
                  <a:gd name="T58" fmla="*/ 680 w 1701"/>
                  <a:gd name="T59" fmla="*/ 1134 h 1361"/>
                  <a:gd name="T60" fmla="*/ 1021 w 1701"/>
                  <a:gd name="T61" fmla="*/ 1134 h 1361"/>
                  <a:gd name="T62" fmla="*/ 1021 w 1701"/>
                  <a:gd name="T63" fmla="*/ 1247 h 1361"/>
                  <a:gd name="T64" fmla="*/ 1247 w 1701"/>
                  <a:gd name="T65" fmla="*/ 1247 h 1361"/>
                  <a:gd name="T66" fmla="*/ 1247 w 1701"/>
                  <a:gd name="T67" fmla="*/ 1361 h 1361"/>
                  <a:gd name="T68" fmla="*/ 1474 w 1701"/>
                  <a:gd name="T69" fmla="*/ 1361 h 1361"/>
                  <a:gd name="T70" fmla="*/ 1474 w 1701"/>
                  <a:gd name="T71" fmla="*/ 1134 h 1361"/>
                  <a:gd name="T72" fmla="*/ 1588 w 1701"/>
                  <a:gd name="T73" fmla="*/ 1134 h 1361"/>
                  <a:gd name="T74" fmla="*/ 1588 w 1701"/>
                  <a:gd name="T75" fmla="*/ 680 h 1361"/>
                  <a:gd name="T76" fmla="*/ 1701 w 1701"/>
                  <a:gd name="T77" fmla="*/ 680 h 1361"/>
                  <a:gd name="T78" fmla="*/ 1701 w 1701"/>
                  <a:gd name="T79" fmla="*/ 34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01" h="1361">
                    <a:moveTo>
                      <a:pt x="1701" y="340"/>
                    </a:moveTo>
                    <a:lnTo>
                      <a:pt x="1247" y="340"/>
                    </a:lnTo>
                    <a:lnTo>
                      <a:pt x="1247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1134"/>
                    </a:lnTo>
                    <a:lnTo>
                      <a:pt x="1021" y="1134"/>
                    </a:lnTo>
                    <a:lnTo>
                      <a:pt x="1021" y="1247"/>
                    </a:lnTo>
                    <a:lnTo>
                      <a:pt x="1247" y="1247"/>
                    </a:lnTo>
                    <a:lnTo>
                      <a:pt x="1247" y="1361"/>
                    </a:lnTo>
                    <a:lnTo>
                      <a:pt x="1474" y="1361"/>
                    </a:lnTo>
                    <a:lnTo>
                      <a:pt x="1474" y="1134"/>
                    </a:lnTo>
                    <a:lnTo>
                      <a:pt x="1588" y="1134"/>
                    </a:lnTo>
                    <a:lnTo>
                      <a:pt x="1588" y="680"/>
                    </a:lnTo>
                    <a:lnTo>
                      <a:pt x="1701" y="680"/>
                    </a:lnTo>
                    <a:lnTo>
                      <a:pt x="170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3238" y="3364"/>
                <a:ext cx="1134" cy="1474"/>
              </a:xfrm>
              <a:custGeom>
                <a:avLst/>
                <a:gdLst>
                  <a:gd name="T0" fmla="*/ 227 w 1134"/>
                  <a:gd name="T1" fmla="*/ 227 h 1474"/>
                  <a:gd name="T2" fmla="*/ 0 w 1134"/>
                  <a:gd name="T3" fmla="*/ 227 h 1474"/>
                  <a:gd name="T4" fmla="*/ 0 w 1134"/>
                  <a:gd name="T5" fmla="*/ 114 h 1474"/>
                  <a:gd name="T6" fmla="*/ 227 w 1134"/>
                  <a:gd name="T7" fmla="*/ 114 h 1474"/>
                  <a:gd name="T8" fmla="*/ 227 w 1134"/>
                  <a:gd name="T9" fmla="*/ 0 h 1474"/>
                  <a:gd name="T10" fmla="*/ 340 w 1134"/>
                  <a:gd name="T11" fmla="*/ 0 h 1474"/>
                  <a:gd name="T12" fmla="*/ 340 w 1134"/>
                  <a:gd name="T13" fmla="*/ 227 h 1474"/>
                  <a:gd name="T14" fmla="*/ 454 w 1134"/>
                  <a:gd name="T15" fmla="*/ 227 h 1474"/>
                  <a:gd name="T16" fmla="*/ 454 w 1134"/>
                  <a:gd name="T17" fmla="*/ 454 h 1474"/>
                  <a:gd name="T18" fmla="*/ 340 w 1134"/>
                  <a:gd name="T19" fmla="*/ 454 h 1474"/>
                  <a:gd name="T20" fmla="*/ 340 w 1134"/>
                  <a:gd name="T21" fmla="*/ 567 h 1474"/>
                  <a:gd name="T22" fmla="*/ 454 w 1134"/>
                  <a:gd name="T23" fmla="*/ 567 h 1474"/>
                  <a:gd name="T24" fmla="*/ 454 w 1134"/>
                  <a:gd name="T25" fmla="*/ 681 h 1474"/>
                  <a:gd name="T26" fmla="*/ 567 w 1134"/>
                  <a:gd name="T27" fmla="*/ 681 h 1474"/>
                  <a:gd name="T28" fmla="*/ 567 w 1134"/>
                  <a:gd name="T29" fmla="*/ 340 h 1474"/>
                  <a:gd name="T30" fmla="*/ 681 w 1134"/>
                  <a:gd name="T31" fmla="*/ 340 h 1474"/>
                  <a:gd name="T32" fmla="*/ 681 w 1134"/>
                  <a:gd name="T33" fmla="*/ 0 h 1474"/>
                  <a:gd name="T34" fmla="*/ 794 w 1134"/>
                  <a:gd name="T35" fmla="*/ 0 h 1474"/>
                  <a:gd name="T36" fmla="*/ 794 w 1134"/>
                  <a:gd name="T37" fmla="*/ 114 h 1474"/>
                  <a:gd name="T38" fmla="*/ 907 w 1134"/>
                  <a:gd name="T39" fmla="*/ 114 h 1474"/>
                  <a:gd name="T40" fmla="*/ 907 w 1134"/>
                  <a:gd name="T41" fmla="*/ 681 h 1474"/>
                  <a:gd name="T42" fmla="*/ 1021 w 1134"/>
                  <a:gd name="T43" fmla="*/ 681 h 1474"/>
                  <a:gd name="T44" fmla="*/ 1021 w 1134"/>
                  <a:gd name="T45" fmla="*/ 907 h 1474"/>
                  <a:gd name="T46" fmla="*/ 1134 w 1134"/>
                  <a:gd name="T47" fmla="*/ 907 h 1474"/>
                  <a:gd name="T48" fmla="*/ 1134 w 1134"/>
                  <a:gd name="T49" fmla="*/ 1134 h 1474"/>
                  <a:gd name="T50" fmla="*/ 1021 w 1134"/>
                  <a:gd name="T51" fmla="*/ 1134 h 1474"/>
                  <a:gd name="T52" fmla="*/ 1021 w 1134"/>
                  <a:gd name="T53" fmla="*/ 1248 h 1474"/>
                  <a:gd name="T54" fmla="*/ 907 w 1134"/>
                  <a:gd name="T55" fmla="*/ 1248 h 1474"/>
                  <a:gd name="T56" fmla="*/ 907 w 1134"/>
                  <a:gd name="T57" fmla="*/ 1134 h 1474"/>
                  <a:gd name="T58" fmla="*/ 794 w 1134"/>
                  <a:gd name="T59" fmla="*/ 1134 h 1474"/>
                  <a:gd name="T60" fmla="*/ 794 w 1134"/>
                  <a:gd name="T61" fmla="*/ 1474 h 1474"/>
                  <a:gd name="T62" fmla="*/ 340 w 1134"/>
                  <a:gd name="T63" fmla="*/ 1474 h 1474"/>
                  <a:gd name="T64" fmla="*/ 340 w 1134"/>
                  <a:gd name="T65" fmla="*/ 1134 h 1474"/>
                  <a:gd name="T66" fmla="*/ 227 w 1134"/>
                  <a:gd name="T67" fmla="*/ 1134 h 1474"/>
                  <a:gd name="T68" fmla="*/ 227 w 1134"/>
                  <a:gd name="T69" fmla="*/ 227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474">
                    <a:moveTo>
                      <a:pt x="227" y="227"/>
                    </a:moveTo>
                    <a:lnTo>
                      <a:pt x="0" y="227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907" y="114"/>
                    </a:lnTo>
                    <a:lnTo>
                      <a:pt x="907" y="681"/>
                    </a:lnTo>
                    <a:lnTo>
                      <a:pt x="1021" y="681"/>
                    </a:lnTo>
                    <a:lnTo>
                      <a:pt x="1021" y="907"/>
                    </a:lnTo>
                    <a:lnTo>
                      <a:pt x="1134" y="907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248"/>
                    </a:lnTo>
                    <a:lnTo>
                      <a:pt x="907" y="1248"/>
                    </a:lnTo>
                    <a:lnTo>
                      <a:pt x="907" y="1134"/>
                    </a:lnTo>
                    <a:lnTo>
                      <a:pt x="794" y="1134"/>
                    </a:lnTo>
                    <a:lnTo>
                      <a:pt x="794" y="1474"/>
                    </a:lnTo>
                    <a:lnTo>
                      <a:pt x="340" y="1474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2785" y="3591"/>
                <a:ext cx="793" cy="1474"/>
              </a:xfrm>
              <a:custGeom>
                <a:avLst/>
                <a:gdLst>
                  <a:gd name="T0" fmla="*/ 453 w 793"/>
                  <a:gd name="T1" fmla="*/ 0 h 1474"/>
                  <a:gd name="T2" fmla="*/ 680 w 793"/>
                  <a:gd name="T3" fmla="*/ 0 h 1474"/>
                  <a:gd name="T4" fmla="*/ 680 w 793"/>
                  <a:gd name="T5" fmla="*/ 907 h 1474"/>
                  <a:gd name="T6" fmla="*/ 793 w 793"/>
                  <a:gd name="T7" fmla="*/ 907 h 1474"/>
                  <a:gd name="T8" fmla="*/ 793 w 793"/>
                  <a:gd name="T9" fmla="*/ 1361 h 1474"/>
                  <a:gd name="T10" fmla="*/ 680 w 793"/>
                  <a:gd name="T11" fmla="*/ 1361 h 1474"/>
                  <a:gd name="T12" fmla="*/ 680 w 793"/>
                  <a:gd name="T13" fmla="*/ 1474 h 1474"/>
                  <a:gd name="T14" fmla="*/ 453 w 793"/>
                  <a:gd name="T15" fmla="*/ 1474 h 1474"/>
                  <a:gd name="T16" fmla="*/ 453 w 793"/>
                  <a:gd name="T17" fmla="*/ 1134 h 1474"/>
                  <a:gd name="T18" fmla="*/ 340 w 793"/>
                  <a:gd name="T19" fmla="*/ 1134 h 1474"/>
                  <a:gd name="T20" fmla="*/ 340 w 793"/>
                  <a:gd name="T21" fmla="*/ 907 h 1474"/>
                  <a:gd name="T22" fmla="*/ 226 w 793"/>
                  <a:gd name="T23" fmla="*/ 907 h 1474"/>
                  <a:gd name="T24" fmla="*/ 226 w 793"/>
                  <a:gd name="T25" fmla="*/ 794 h 1474"/>
                  <a:gd name="T26" fmla="*/ 0 w 793"/>
                  <a:gd name="T27" fmla="*/ 794 h 1474"/>
                  <a:gd name="T28" fmla="*/ 0 w 793"/>
                  <a:gd name="T29" fmla="*/ 680 h 1474"/>
                  <a:gd name="T30" fmla="*/ 113 w 793"/>
                  <a:gd name="T31" fmla="*/ 680 h 1474"/>
                  <a:gd name="T32" fmla="*/ 113 w 793"/>
                  <a:gd name="T33" fmla="*/ 567 h 1474"/>
                  <a:gd name="T34" fmla="*/ 226 w 793"/>
                  <a:gd name="T35" fmla="*/ 567 h 1474"/>
                  <a:gd name="T36" fmla="*/ 226 w 793"/>
                  <a:gd name="T37" fmla="*/ 680 h 1474"/>
                  <a:gd name="T38" fmla="*/ 340 w 793"/>
                  <a:gd name="T39" fmla="*/ 680 h 1474"/>
                  <a:gd name="T40" fmla="*/ 340 w 793"/>
                  <a:gd name="T41" fmla="*/ 567 h 1474"/>
                  <a:gd name="T42" fmla="*/ 567 w 793"/>
                  <a:gd name="T43" fmla="*/ 567 h 1474"/>
                  <a:gd name="T44" fmla="*/ 567 w 793"/>
                  <a:gd name="T45" fmla="*/ 454 h 1474"/>
                  <a:gd name="T46" fmla="*/ 453 w 793"/>
                  <a:gd name="T47" fmla="*/ 454 h 1474"/>
                  <a:gd name="T48" fmla="*/ 453 w 793"/>
                  <a:gd name="T49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3" h="1474">
                    <a:moveTo>
                      <a:pt x="453" y="0"/>
                    </a:moveTo>
                    <a:lnTo>
                      <a:pt x="680" y="0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1361"/>
                    </a:lnTo>
                    <a:lnTo>
                      <a:pt x="680" y="1361"/>
                    </a:lnTo>
                    <a:lnTo>
                      <a:pt x="680" y="1474"/>
                    </a:lnTo>
                    <a:lnTo>
                      <a:pt x="453" y="1474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2444" y="4045"/>
                <a:ext cx="794" cy="1587"/>
              </a:xfrm>
              <a:custGeom>
                <a:avLst/>
                <a:gdLst>
                  <a:gd name="T0" fmla="*/ 227 w 794"/>
                  <a:gd name="T1" fmla="*/ 1587 h 1587"/>
                  <a:gd name="T2" fmla="*/ 227 w 794"/>
                  <a:gd name="T3" fmla="*/ 1247 h 1587"/>
                  <a:gd name="T4" fmla="*/ 114 w 794"/>
                  <a:gd name="T5" fmla="*/ 1247 h 1587"/>
                  <a:gd name="T6" fmla="*/ 114 w 794"/>
                  <a:gd name="T7" fmla="*/ 1134 h 1587"/>
                  <a:gd name="T8" fmla="*/ 0 w 794"/>
                  <a:gd name="T9" fmla="*/ 1134 h 1587"/>
                  <a:gd name="T10" fmla="*/ 0 w 794"/>
                  <a:gd name="T11" fmla="*/ 1020 h 1587"/>
                  <a:gd name="T12" fmla="*/ 227 w 794"/>
                  <a:gd name="T13" fmla="*/ 1020 h 1587"/>
                  <a:gd name="T14" fmla="*/ 227 w 794"/>
                  <a:gd name="T15" fmla="*/ 340 h 1587"/>
                  <a:gd name="T16" fmla="*/ 114 w 794"/>
                  <a:gd name="T17" fmla="*/ 340 h 1587"/>
                  <a:gd name="T18" fmla="*/ 114 w 794"/>
                  <a:gd name="T19" fmla="*/ 0 h 1587"/>
                  <a:gd name="T20" fmla="*/ 227 w 794"/>
                  <a:gd name="T21" fmla="*/ 0 h 1587"/>
                  <a:gd name="T22" fmla="*/ 227 w 794"/>
                  <a:gd name="T23" fmla="*/ 113 h 1587"/>
                  <a:gd name="T24" fmla="*/ 341 w 794"/>
                  <a:gd name="T25" fmla="*/ 113 h 1587"/>
                  <a:gd name="T26" fmla="*/ 341 w 794"/>
                  <a:gd name="T27" fmla="*/ 340 h 1587"/>
                  <a:gd name="T28" fmla="*/ 567 w 794"/>
                  <a:gd name="T29" fmla="*/ 340 h 1587"/>
                  <a:gd name="T30" fmla="*/ 567 w 794"/>
                  <a:gd name="T31" fmla="*/ 453 h 1587"/>
                  <a:gd name="T32" fmla="*/ 681 w 794"/>
                  <a:gd name="T33" fmla="*/ 453 h 1587"/>
                  <a:gd name="T34" fmla="*/ 681 w 794"/>
                  <a:gd name="T35" fmla="*/ 680 h 1587"/>
                  <a:gd name="T36" fmla="*/ 794 w 794"/>
                  <a:gd name="T37" fmla="*/ 680 h 1587"/>
                  <a:gd name="T38" fmla="*/ 794 w 794"/>
                  <a:gd name="T39" fmla="*/ 793 h 1587"/>
                  <a:gd name="T40" fmla="*/ 681 w 794"/>
                  <a:gd name="T41" fmla="*/ 793 h 1587"/>
                  <a:gd name="T42" fmla="*/ 681 w 794"/>
                  <a:gd name="T43" fmla="*/ 1020 h 1587"/>
                  <a:gd name="T44" fmla="*/ 567 w 794"/>
                  <a:gd name="T45" fmla="*/ 1020 h 1587"/>
                  <a:gd name="T46" fmla="*/ 567 w 794"/>
                  <a:gd name="T47" fmla="*/ 1474 h 1587"/>
                  <a:gd name="T48" fmla="*/ 454 w 794"/>
                  <a:gd name="T49" fmla="*/ 1474 h 1587"/>
                  <a:gd name="T50" fmla="*/ 454 w 794"/>
                  <a:gd name="T51" fmla="*/ 1587 h 1587"/>
                  <a:gd name="T52" fmla="*/ 227 w 794"/>
                  <a:gd name="T53" fmla="*/ 1587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4" h="1587">
                    <a:moveTo>
                      <a:pt x="227" y="1587"/>
                    </a:moveTo>
                    <a:lnTo>
                      <a:pt x="227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020"/>
                    </a:lnTo>
                    <a:lnTo>
                      <a:pt x="227" y="1020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681" y="793"/>
                    </a:lnTo>
                    <a:lnTo>
                      <a:pt x="681" y="1020"/>
                    </a:lnTo>
                    <a:lnTo>
                      <a:pt x="567" y="1020"/>
                    </a:lnTo>
                    <a:lnTo>
                      <a:pt x="567" y="1474"/>
                    </a:lnTo>
                    <a:lnTo>
                      <a:pt x="454" y="1474"/>
                    </a:lnTo>
                    <a:lnTo>
                      <a:pt x="454" y="1587"/>
                    </a:lnTo>
                    <a:lnTo>
                      <a:pt x="227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743" y="4612"/>
                <a:ext cx="681" cy="680"/>
              </a:xfrm>
              <a:custGeom>
                <a:avLst/>
                <a:gdLst>
                  <a:gd name="T0" fmla="*/ 681 w 681"/>
                  <a:gd name="T1" fmla="*/ 340 h 680"/>
                  <a:gd name="T2" fmla="*/ 681 w 681"/>
                  <a:gd name="T3" fmla="*/ 567 h 680"/>
                  <a:gd name="T4" fmla="*/ 454 w 681"/>
                  <a:gd name="T5" fmla="*/ 567 h 680"/>
                  <a:gd name="T6" fmla="*/ 454 w 681"/>
                  <a:gd name="T7" fmla="*/ 680 h 680"/>
                  <a:gd name="T8" fmla="*/ 0 w 681"/>
                  <a:gd name="T9" fmla="*/ 680 h 680"/>
                  <a:gd name="T10" fmla="*/ 0 w 681"/>
                  <a:gd name="T11" fmla="*/ 453 h 680"/>
                  <a:gd name="T12" fmla="*/ 114 w 681"/>
                  <a:gd name="T13" fmla="*/ 453 h 680"/>
                  <a:gd name="T14" fmla="*/ 114 w 681"/>
                  <a:gd name="T15" fmla="*/ 340 h 680"/>
                  <a:gd name="T16" fmla="*/ 0 w 681"/>
                  <a:gd name="T17" fmla="*/ 340 h 680"/>
                  <a:gd name="T18" fmla="*/ 0 w 681"/>
                  <a:gd name="T19" fmla="*/ 0 h 680"/>
                  <a:gd name="T20" fmla="*/ 114 w 681"/>
                  <a:gd name="T21" fmla="*/ 0 h 680"/>
                  <a:gd name="T22" fmla="*/ 114 w 681"/>
                  <a:gd name="T23" fmla="*/ 113 h 680"/>
                  <a:gd name="T24" fmla="*/ 227 w 681"/>
                  <a:gd name="T25" fmla="*/ 113 h 680"/>
                  <a:gd name="T26" fmla="*/ 227 w 681"/>
                  <a:gd name="T27" fmla="*/ 0 h 680"/>
                  <a:gd name="T28" fmla="*/ 341 w 681"/>
                  <a:gd name="T29" fmla="*/ 0 h 680"/>
                  <a:gd name="T30" fmla="*/ 341 w 681"/>
                  <a:gd name="T31" fmla="*/ 453 h 680"/>
                  <a:gd name="T32" fmla="*/ 567 w 681"/>
                  <a:gd name="T33" fmla="*/ 453 h 680"/>
                  <a:gd name="T34" fmla="*/ 567 w 681"/>
                  <a:gd name="T35" fmla="*/ 340 h 680"/>
                  <a:gd name="T36" fmla="*/ 681 w 681"/>
                  <a:gd name="T37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680">
                    <a:moveTo>
                      <a:pt x="681" y="340"/>
                    </a:move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lnTo>
                      <a:pt x="341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8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857" y="5065"/>
                <a:ext cx="1587" cy="907"/>
              </a:xfrm>
              <a:custGeom>
                <a:avLst/>
                <a:gdLst>
                  <a:gd name="T0" fmla="*/ 0 w 1587"/>
                  <a:gd name="T1" fmla="*/ 227 h 907"/>
                  <a:gd name="T2" fmla="*/ 0 w 1587"/>
                  <a:gd name="T3" fmla="*/ 454 h 907"/>
                  <a:gd name="T4" fmla="*/ 227 w 1587"/>
                  <a:gd name="T5" fmla="*/ 454 h 907"/>
                  <a:gd name="T6" fmla="*/ 227 w 1587"/>
                  <a:gd name="T7" fmla="*/ 681 h 907"/>
                  <a:gd name="T8" fmla="*/ 567 w 1587"/>
                  <a:gd name="T9" fmla="*/ 681 h 907"/>
                  <a:gd name="T10" fmla="*/ 567 w 1587"/>
                  <a:gd name="T11" fmla="*/ 794 h 907"/>
                  <a:gd name="T12" fmla="*/ 907 w 1587"/>
                  <a:gd name="T13" fmla="*/ 794 h 907"/>
                  <a:gd name="T14" fmla="*/ 907 w 1587"/>
                  <a:gd name="T15" fmla="*/ 907 h 907"/>
                  <a:gd name="T16" fmla="*/ 1134 w 1587"/>
                  <a:gd name="T17" fmla="*/ 907 h 907"/>
                  <a:gd name="T18" fmla="*/ 1134 w 1587"/>
                  <a:gd name="T19" fmla="*/ 794 h 907"/>
                  <a:gd name="T20" fmla="*/ 1474 w 1587"/>
                  <a:gd name="T21" fmla="*/ 794 h 907"/>
                  <a:gd name="T22" fmla="*/ 1474 w 1587"/>
                  <a:gd name="T23" fmla="*/ 681 h 907"/>
                  <a:gd name="T24" fmla="*/ 1587 w 1587"/>
                  <a:gd name="T25" fmla="*/ 681 h 907"/>
                  <a:gd name="T26" fmla="*/ 1587 w 1587"/>
                  <a:gd name="T27" fmla="*/ 567 h 907"/>
                  <a:gd name="T28" fmla="*/ 1474 w 1587"/>
                  <a:gd name="T29" fmla="*/ 567 h 907"/>
                  <a:gd name="T30" fmla="*/ 1474 w 1587"/>
                  <a:gd name="T31" fmla="*/ 454 h 907"/>
                  <a:gd name="T32" fmla="*/ 567 w 1587"/>
                  <a:gd name="T33" fmla="*/ 454 h 907"/>
                  <a:gd name="T34" fmla="*/ 567 w 1587"/>
                  <a:gd name="T35" fmla="*/ 340 h 907"/>
                  <a:gd name="T36" fmla="*/ 680 w 1587"/>
                  <a:gd name="T37" fmla="*/ 340 h 907"/>
                  <a:gd name="T38" fmla="*/ 680 w 1587"/>
                  <a:gd name="T39" fmla="*/ 227 h 907"/>
                  <a:gd name="T40" fmla="*/ 794 w 1587"/>
                  <a:gd name="T41" fmla="*/ 227 h 907"/>
                  <a:gd name="T42" fmla="*/ 794 w 1587"/>
                  <a:gd name="T43" fmla="*/ 0 h 907"/>
                  <a:gd name="T44" fmla="*/ 567 w 1587"/>
                  <a:gd name="T45" fmla="*/ 0 h 907"/>
                  <a:gd name="T46" fmla="*/ 567 w 1587"/>
                  <a:gd name="T47" fmla="*/ 114 h 907"/>
                  <a:gd name="T48" fmla="*/ 340 w 1587"/>
                  <a:gd name="T49" fmla="*/ 114 h 907"/>
                  <a:gd name="T50" fmla="*/ 340 w 1587"/>
                  <a:gd name="T51" fmla="*/ 227 h 907"/>
                  <a:gd name="T52" fmla="*/ 0 w 1587"/>
                  <a:gd name="T53" fmla="*/ 22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87" h="907">
                    <a:moveTo>
                      <a:pt x="0" y="227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1134" y="907"/>
                    </a:lnTo>
                    <a:lnTo>
                      <a:pt x="1134" y="794"/>
                    </a:lnTo>
                    <a:lnTo>
                      <a:pt x="1474" y="794"/>
                    </a:lnTo>
                    <a:lnTo>
                      <a:pt x="1474" y="681"/>
                    </a:lnTo>
                    <a:lnTo>
                      <a:pt x="1587" y="681"/>
                    </a:lnTo>
                    <a:lnTo>
                      <a:pt x="1587" y="567"/>
                    </a:lnTo>
                    <a:lnTo>
                      <a:pt x="1474" y="567"/>
                    </a:lnTo>
                    <a:lnTo>
                      <a:pt x="1474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1424" y="4725"/>
                <a:ext cx="340" cy="340"/>
              </a:xfrm>
              <a:custGeom>
                <a:avLst/>
                <a:gdLst>
                  <a:gd name="T0" fmla="*/ 340 w 340"/>
                  <a:gd name="T1" fmla="*/ 0 h 340"/>
                  <a:gd name="T2" fmla="*/ 340 w 340"/>
                  <a:gd name="T3" fmla="*/ 113 h 340"/>
                  <a:gd name="T4" fmla="*/ 227 w 340"/>
                  <a:gd name="T5" fmla="*/ 113 h 340"/>
                  <a:gd name="T6" fmla="*/ 227 w 340"/>
                  <a:gd name="T7" fmla="*/ 227 h 340"/>
                  <a:gd name="T8" fmla="*/ 227 w 340"/>
                  <a:gd name="T9" fmla="*/ 340 h 340"/>
                  <a:gd name="T10" fmla="*/ 0 w 340"/>
                  <a:gd name="T11" fmla="*/ 340 h 340"/>
                  <a:gd name="T12" fmla="*/ 0 w 340"/>
                  <a:gd name="T13" fmla="*/ 227 h 340"/>
                  <a:gd name="T14" fmla="*/ 113 w 340"/>
                  <a:gd name="T15" fmla="*/ 227 h 340"/>
                  <a:gd name="T16" fmla="*/ 113 w 340"/>
                  <a:gd name="T17" fmla="*/ 0 h 340"/>
                  <a:gd name="T18" fmla="*/ 340 w 340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1424" y="4498"/>
                <a:ext cx="1247" cy="1248"/>
              </a:xfrm>
              <a:custGeom>
                <a:avLst/>
                <a:gdLst>
                  <a:gd name="T0" fmla="*/ 794 w 1247"/>
                  <a:gd name="T1" fmla="*/ 340 h 1248"/>
                  <a:gd name="T2" fmla="*/ 794 w 1247"/>
                  <a:gd name="T3" fmla="*/ 454 h 1248"/>
                  <a:gd name="T4" fmla="*/ 680 w 1247"/>
                  <a:gd name="T5" fmla="*/ 454 h 1248"/>
                  <a:gd name="T6" fmla="*/ 680 w 1247"/>
                  <a:gd name="T7" fmla="*/ 567 h 1248"/>
                  <a:gd name="T8" fmla="*/ 227 w 1247"/>
                  <a:gd name="T9" fmla="*/ 567 h 1248"/>
                  <a:gd name="T10" fmla="*/ 227 w 1247"/>
                  <a:gd name="T11" fmla="*/ 794 h 1248"/>
                  <a:gd name="T12" fmla="*/ 113 w 1247"/>
                  <a:gd name="T13" fmla="*/ 794 h 1248"/>
                  <a:gd name="T14" fmla="*/ 113 w 1247"/>
                  <a:gd name="T15" fmla="*/ 907 h 1248"/>
                  <a:gd name="T16" fmla="*/ 0 w 1247"/>
                  <a:gd name="T17" fmla="*/ 907 h 1248"/>
                  <a:gd name="T18" fmla="*/ 0 w 1247"/>
                  <a:gd name="T19" fmla="*/ 1021 h 1248"/>
                  <a:gd name="T20" fmla="*/ 907 w 1247"/>
                  <a:gd name="T21" fmla="*/ 1021 h 1248"/>
                  <a:gd name="T22" fmla="*/ 907 w 1247"/>
                  <a:gd name="T23" fmla="*/ 1134 h 1248"/>
                  <a:gd name="T24" fmla="*/ 1020 w 1247"/>
                  <a:gd name="T25" fmla="*/ 1134 h 1248"/>
                  <a:gd name="T26" fmla="*/ 1020 w 1247"/>
                  <a:gd name="T27" fmla="*/ 1248 h 1248"/>
                  <a:gd name="T28" fmla="*/ 1134 w 1247"/>
                  <a:gd name="T29" fmla="*/ 1248 h 1248"/>
                  <a:gd name="T30" fmla="*/ 1134 w 1247"/>
                  <a:gd name="T31" fmla="*/ 1021 h 1248"/>
                  <a:gd name="T32" fmla="*/ 1247 w 1247"/>
                  <a:gd name="T33" fmla="*/ 1021 h 1248"/>
                  <a:gd name="T34" fmla="*/ 1247 w 1247"/>
                  <a:gd name="T35" fmla="*/ 794 h 1248"/>
                  <a:gd name="T36" fmla="*/ 1134 w 1247"/>
                  <a:gd name="T37" fmla="*/ 794 h 1248"/>
                  <a:gd name="T38" fmla="*/ 1134 w 1247"/>
                  <a:gd name="T39" fmla="*/ 681 h 1248"/>
                  <a:gd name="T40" fmla="*/ 1020 w 1247"/>
                  <a:gd name="T41" fmla="*/ 681 h 1248"/>
                  <a:gd name="T42" fmla="*/ 1020 w 1247"/>
                  <a:gd name="T43" fmla="*/ 567 h 1248"/>
                  <a:gd name="T44" fmla="*/ 1247 w 1247"/>
                  <a:gd name="T45" fmla="*/ 567 h 1248"/>
                  <a:gd name="T46" fmla="*/ 1247 w 1247"/>
                  <a:gd name="T47" fmla="*/ 114 h 1248"/>
                  <a:gd name="T48" fmla="*/ 1134 w 1247"/>
                  <a:gd name="T49" fmla="*/ 114 h 1248"/>
                  <a:gd name="T50" fmla="*/ 1134 w 1247"/>
                  <a:gd name="T51" fmla="*/ 340 h 1248"/>
                  <a:gd name="T52" fmla="*/ 1020 w 1247"/>
                  <a:gd name="T53" fmla="*/ 340 h 1248"/>
                  <a:gd name="T54" fmla="*/ 1020 w 1247"/>
                  <a:gd name="T55" fmla="*/ 227 h 1248"/>
                  <a:gd name="T56" fmla="*/ 907 w 1247"/>
                  <a:gd name="T57" fmla="*/ 227 h 1248"/>
                  <a:gd name="T58" fmla="*/ 907 w 1247"/>
                  <a:gd name="T59" fmla="*/ 114 h 1248"/>
                  <a:gd name="T60" fmla="*/ 794 w 1247"/>
                  <a:gd name="T61" fmla="*/ 114 h 1248"/>
                  <a:gd name="T62" fmla="*/ 794 w 1247"/>
                  <a:gd name="T63" fmla="*/ 0 h 1248"/>
                  <a:gd name="T64" fmla="*/ 567 w 1247"/>
                  <a:gd name="T65" fmla="*/ 0 h 1248"/>
                  <a:gd name="T66" fmla="*/ 567 w 1247"/>
                  <a:gd name="T67" fmla="*/ 114 h 1248"/>
                  <a:gd name="T68" fmla="*/ 453 w 1247"/>
                  <a:gd name="T69" fmla="*/ 114 h 1248"/>
                  <a:gd name="T70" fmla="*/ 453 w 1247"/>
                  <a:gd name="T71" fmla="*/ 227 h 1248"/>
                  <a:gd name="T72" fmla="*/ 567 w 1247"/>
                  <a:gd name="T73" fmla="*/ 227 h 1248"/>
                  <a:gd name="T74" fmla="*/ 567 w 1247"/>
                  <a:gd name="T75" fmla="*/ 340 h 1248"/>
                  <a:gd name="T76" fmla="*/ 680 w 1247"/>
                  <a:gd name="T77" fmla="*/ 340 h 1248"/>
                  <a:gd name="T78" fmla="*/ 794 w 1247"/>
                  <a:gd name="T79" fmla="*/ 34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7" h="1248">
                    <a:moveTo>
                      <a:pt x="794" y="340"/>
                    </a:move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021"/>
                    </a:lnTo>
                    <a:lnTo>
                      <a:pt x="907" y="1021"/>
                    </a:lnTo>
                    <a:lnTo>
                      <a:pt x="907" y="1134"/>
                    </a:lnTo>
                    <a:lnTo>
                      <a:pt x="1020" y="1134"/>
                    </a:lnTo>
                    <a:lnTo>
                      <a:pt x="1020" y="1248"/>
                    </a:lnTo>
                    <a:lnTo>
                      <a:pt x="1134" y="1248"/>
                    </a:lnTo>
                    <a:lnTo>
                      <a:pt x="1134" y="1021"/>
                    </a:lnTo>
                    <a:lnTo>
                      <a:pt x="1247" y="1021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020" y="681"/>
                    </a:lnTo>
                    <a:lnTo>
                      <a:pt x="1020" y="567"/>
                    </a:lnTo>
                    <a:lnTo>
                      <a:pt x="1247" y="567"/>
                    </a:lnTo>
                    <a:lnTo>
                      <a:pt x="1247" y="114"/>
                    </a:lnTo>
                    <a:lnTo>
                      <a:pt x="1134" y="114"/>
                    </a:lnTo>
                    <a:lnTo>
                      <a:pt x="1134" y="340"/>
                    </a:lnTo>
                    <a:lnTo>
                      <a:pt x="1020" y="340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79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1278951" y="614363"/>
              <a:ext cx="9443025" cy="8565257"/>
              <a:chOff x="1278951" y="614363"/>
              <a:chExt cx="9443025" cy="8565257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6649946" y="24130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福井市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016355" y="887184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おおい町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199481" y="7526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若狭町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278951" y="78318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4939152" y="70827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5498175" y="3308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748432" y="52380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南越前町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063368" y="42084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734087" y="21753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永平寺町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332009" y="15098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坂井市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676095" y="3933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越前市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7043841" y="6143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あわら市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766938" y="3237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鯖江市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72601" y="21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勝山市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9979465" y="38279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137340" y="816540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小浜市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885082" y="66484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敦賀市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737"/>
          <p:cNvGrpSpPr>
            <a:grpSpLocks/>
          </p:cNvGrpSpPr>
          <p:nvPr/>
        </p:nvGrpSpPr>
        <p:grpSpPr bwMode="auto">
          <a:xfrm>
            <a:off x="251532" y="432649"/>
            <a:ext cx="6276320" cy="5325252"/>
            <a:chOff x="687" y="104"/>
            <a:chExt cx="6916" cy="5868"/>
          </a:xfrm>
        </p:grpSpPr>
        <p:sp>
          <p:nvSpPr>
            <p:cNvPr id="57" name="Freeform 707"/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10"/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14"/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15"/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716"/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718"/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721"/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22"/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24"/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26"/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727"/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728"/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729"/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730"/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731"/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733"/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735"/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736"/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6" name="Group 737"/>
          <p:cNvGrpSpPr>
            <a:grpSpLocks/>
          </p:cNvGrpSpPr>
          <p:nvPr/>
        </p:nvGrpSpPr>
        <p:grpSpPr bwMode="auto">
          <a:xfrm>
            <a:off x="6191123" y="65291"/>
            <a:ext cx="6276320" cy="5325252"/>
            <a:chOff x="687" y="104"/>
            <a:chExt cx="6916" cy="5868"/>
          </a:xfrm>
        </p:grpSpPr>
        <p:sp>
          <p:nvSpPr>
            <p:cNvPr id="95" name="Freeform 707"/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10"/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14"/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15"/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16"/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18"/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21"/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22"/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24"/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26"/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27"/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28"/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729"/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730"/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31"/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33"/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35"/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36"/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4" name="Group 945"/>
          <p:cNvGrpSpPr>
            <a:grpSpLocks/>
          </p:cNvGrpSpPr>
          <p:nvPr/>
        </p:nvGrpSpPr>
        <p:grpSpPr bwMode="auto">
          <a:xfrm>
            <a:off x="593503" y="4244053"/>
            <a:ext cx="6277227" cy="5350662"/>
            <a:chOff x="687" y="76"/>
            <a:chExt cx="6917" cy="5896"/>
          </a:xfrm>
        </p:grpSpPr>
        <p:sp>
          <p:nvSpPr>
            <p:cNvPr id="133" name="Freeform 919"/>
            <p:cNvSpPr>
              <a:spLocks/>
            </p:cNvSpPr>
            <p:nvPr/>
          </p:nvSpPr>
          <p:spPr bwMode="auto">
            <a:xfrm>
              <a:off x="5506" y="1380"/>
              <a:ext cx="2098" cy="2098"/>
            </a:xfrm>
            <a:custGeom>
              <a:avLst/>
              <a:gdLst>
                <a:gd name="T0" fmla="*/ 57 w 2098"/>
                <a:gd name="T1" fmla="*/ 1814 h 2098"/>
                <a:gd name="T2" fmla="*/ 0 w 2098"/>
                <a:gd name="T3" fmla="*/ 1701 h 2098"/>
                <a:gd name="T4" fmla="*/ 57 w 2098"/>
                <a:gd name="T5" fmla="*/ 1644 h 2098"/>
                <a:gd name="T6" fmla="*/ 114 w 2098"/>
                <a:gd name="T7" fmla="*/ 1474 h 2098"/>
                <a:gd name="T8" fmla="*/ 227 w 2098"/>
                <a:gd name="T9" fmla="*/ 1077 h 2098"/>
                <a:gd name="T10" fmla="*/ 284 w 2098"/>
                <a:gd name="T11" fmla="*/ 1020 h 2098"/>
                <a:gd name="T12" fmla="*/ 227 w 2098"/>
                <a:gd name="T13" fmla="*/ 964 h 2098"/>
                <a:gd name="T14" fmla="*/ 170 w 2098"/>
                <a:gd name="T15" fmla="*/ 850 h 2098"/>
                <a:gd name="T16" fmla="*/ 227 w 2098"/>
                <a:gd name="T17" fmla="*/ 793 h 2098"/>
                <a:gd name="T18" fmla="*/ 170 w 2098"/>
                <a:gd name="T19" fmla="*/ 737 h 2098"/>
                <a:gd name="T20" fmla="*/ 284 w 2098"/>
                <a:gd name="T21" fmla="*/ 453 h 2098"/>
                <a:gd name="T22" fmla="*/ 454 w 2098"/>
                <a:gd name="T23" fmla="*/ 397 h 2098"/>
                <a:gd name="T24" fmla="*/ 567 w 2098"/>
                <a:gd name="T25" fmla="*/ 453 h 2098"/>
                <a:gd name="T26" fmla="*/ 794 w 2098"/>
                <a:gd name="T27" fmla="*/ 510 h 2098"/>
                <a:gd name="T28" fmla="*/ 851 w 2098"/>
                <a:gd name="T29" fmla="*/ 397 h 2098"/>
                <a:gd name="T30" fmla="*/ 964 w 2098"/>
                <a:gd name="T31" fmla="*/ 340 h 2098"/>
                <a:gd name="T32" fmla="*/ 1021 w 2098"/>
                <a:gd name="T33" fmla="*/ 283 h 2098"/>
                <a:gd name="T34" fmla="*/ 1078 w 2098"/>
                <a:gd name="T35" fmla="*/ 226 h 2098"/>
                <a:gd name="T36" fmla="*/ 1134 w 2098"/>
                <a:gd name="T37" fmla="*/ 170 h 2098"/>
                <a:gd name="T38" fmla="*/ 1191 w 2098"/>
                <a:gd name="T39" fmla="*/ 113 h 2098"/>
                <a:gd name="T40" fmla="*/ 1361 w 2098"/>
                <a:gd name="T41" fmla="*/ 56 h 2098"/>
                <a:gd name="T42" fmla="*/ 1588 w 2098"/>
                <a:gd name="T43" fmla="*/ 0 h 2098"/>
                <a:gd name="T44" fmla="*/ 1701 w 2098"/>
                <a:gd name="T45" fmla="*/ 56 h 2098"/>
                <a:gd name="T46" fmla="*/ 1758 w 2098"/>
                <a:gd name="T47" fmla="*/ 170 h 2098"/>
                <a:gd name="T48" fmla="*/ 1645 w 2098"/>
                <a:gd name="T49" fmla="*/ 226 h 2098"/>
                <a:gd name="T50" fmla="*/ 1588 w 2098"/>
                <a:gd name="T51" fmla="*/ 567 h 2098"/>
                <a:gd name="T52" fmla="*/ 1701 w 2098"/>
                <a:gd name="T53" fmla="*/ 793 h 2098"/>
                <a:gd name="T54" fmla="*/ 1758 w 2098"/>
                <a:gd name="T55" fmla="*/ 850 h 2098"/>
                <a:gd name="T56" fmla="*/ 1928 w 2098"/>
                <a:gd name="T57" fmla="*/ 907 h 2098"/>
                <a:gd name="T58" fmla="*/ 1871 w 2098"/>
                <a:gd name="T59" fmla="*/ 1020 h 2098"/>
                <a:gd name="T60" fmla="*/ 1928 w 2098"/>
                <a:gd name="T61" fmla="*/ 1077 h 2098"/>
                <a:gd name="T62" fmla="*/ 1985 w 2098"/>
                <a:gd name="T63" fmla="*/ 1134 h 2098"/>
                <a:gd name="T64" fmla="*/ 2041 w 2098"/>
                <a:gd name="T65" fmla="*/ 1360 h 2098"/>
                <a:gd name="T66" fmla="*/ 2098 w 2098"/>
                <a:gd name="T67" fmla="*/ 1474 h 2098"/>
                <a:gd name="T68" fmla="*/ 2041 w 2098"/>
                <a:gd name="T69" fmla="*/ 1531 h 2098"/>
                <a:gd name="T70" fmla="*/ 1928 w 2098"/>
                <a:gd name="T71" fmla="*/ 1701 h 2098"/>
                <a:gd name="T72" fmla="*/ 1871 w 2098"/>
                <a:gd name="T73" fmla="*/ 1814 h 2098"/>
                <a:gd name="T74" fmla="*/ 1758 w 2098"/>
                <a:gd name="T75" fmla="*/ 1757 h 2098"/>
                <a:gd name="T76" fmla="*/ 1531 w 2098"/>
                <a:gd name="T77" fmla="*/ 1814 h 2098"/>
                <a:gd name="T78" fmla="*/ 1418 w 2098"/>
                <a:gd name="T79" fmla="*/ 1871 h 2098"/>
                <a:gd name="T80" fmla="*/ 1248 w 2098"/>
                <a:gd name="T81" fmla="*/ 1928 h 2098"/>
                <a:gd name="T82" fmla="*/ 1191 w 2098"/>
                <a:gd name="T83" fmla="*/ 1814 h 2098"/>
                <a:gd name="T84" fmla="*/ 1078 w 2098"/>
                <a:gd name="T85" fmla="*/ 1871 h 2098"/>
                <a:gd name="T86" fmla="*/ 964 w 2098"/>
                <a:gd name="T87" fmla="*/ 1814 h 2098"/>
                <a:gd name="T88" fmla="*/ 851 w 2098"/>
                <a:gd name="T89" fmla="*/ 1928 h 2098"/>
                <a:gd name="T90" fmla="*/ 624 w 2098"/>
                <a:gd name="T91" fmla="*/ 1871 h 2098"/>
                <a:gd name="T92" fmla="*/ 511 w 2098"/>
                <a:gd name="T93" fmla="*/ 2098 h 2098"/>
                <a:gd name="T94" fmla="*/ 397 w 2098"/>
                <a:gd name="T95" fmla="*/ 1984 h 2098"/>
                <a:gd name="T96" fmla="*/ 227 w 2098"/>
                <a:gd name="T97" fmla="*/ 1928 h 2098"/>
                <a:gd name="T98" fmla="*/ 170 w 2098"/>
                <a:gd name="T99" fmla="*/ 1984 h 2098"/>
                <a:gd name="T100" fmla="*/ 57 w 2098"/>
                <a:gd name="T101" fmla="*/ 1928 h 2098"/>
                <a:gd name="T102" fmla="*/ 0 w 2098"/>
                <a:gd name="T103" fmla="*/ 181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8" h="2098">
                  <a:moveTo>
                    <a:pt x="0" y="1814"/>
                  </a:moveTo>
                  <a:lnTo>
                    <a:pt x="57" y="181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1644"/>
                  </a:lnTo>
                  <a:lnTo>
                    <a:pt x="57" y="164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1078" y="226"/>
                  </a:lnTo>
                  <a:lnTo>
                    <a:pt x="1078" y="17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56"/>
                  </a:lnTo>
                  <a:lnTo>
                    <a:pt x="1588" y="56"/>
                  </a:lnTo>
                  <a:lnTo>
                    <a:pt x="1588" y="0"/>
                  </a:lnTo>
                  <a:lnTo>
                    <a:pt x="1701" y="0"/>
                  </a:lnTo>
                  <a:lnTo>
                    <a:pt x="1701" y="56"/>
                  </a:lnTo>
                  <a:lnTo>
                    <a:pt x="1758" y="56"/>
                  </a:lnTo>
                  <a:lnTo>
                    <a:pt x="1758" y="170"/>
                  </a:lnTo>
                  <a:lnTo>
                    <a:pt x="1645" y="170"/>
                  </a:lnTo>
                  <a:lnTo>
                    <a:pt x="1645" y="226"/>
                  </a:lnTo>
                  <a:lnTo>
                    <a:pt x="1588" y="226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3"/>
                  </a:lnTo>
                  <a:lnTo>
                    <a:pt x="1758" y="793"/>
                  </a:lnTo>
                  <a:lnTo>
                    <a:pt x="1758" y="850"/>
                  </a:lnTo>
                  <a:lnTo>
                    <a:pt x="1928" y="850"/>
                  </a:lnTo>
                  <a:lnTo>
                    <a:pt x="1928" y="907"/>
                  </a:lnTo>
                  <a:lnTo>
                    <a:pt x="1871" y="907"/>
                  </a:lnTo>
                  <a:lnTo>
                    <a:pt x="1871" y="1020"/>
                  </a:lnTo>
                  <a:lnTo>
                    <a:pt x="1928" y="1020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2041" y="1134"/>
                  </a:lnTo>
                  <a:lnTo>
                    <a:pt x="2041" y="1360"/>
                  </a:lnTo>
                  <a:lnTo>
                    <a:pt x="2098" y="1360"/>
                  </a:lnTo>
                  <a:lnTo>
                    <a:pt x="2098" y="1474"/>
                  </a:lnTo>
                  <a:lnTo>
                    <a:pt x="2041" y="1474"/>
                  </a:lnTo>
                  <a:lnTo>
                    <a:pt x="2041" y="1531"/>
                  </a:lnTo>
                  <a:lnTo>
                    <a:pt x="1928" y="1531"/>
                  </a:lnTo>
                  <a:lnTo>
                    <a:pt x="1928" y="1701"/>
                  </a:lnTo>
                  <a:lnTo>
                    <a:pt x="1871" y="1701"/>
                  </a:lnTo>
                  <a:lnTo>
                    <a:pt x="1871" y="1814"/>
                  </a:lnTo>
                  <a:lnTo>
                    <a:pt x="1758" y="1814"/>
                  </a:lnTo>
                  <a:lnTo>
                    <a:pt x="1758" y="1757"/>
                  </a:lnTo>
                  <a:lnTo>
                    <a:pt x="1531" y="1757"/>
                  </a:lnTo>
                  <a:lnTo>
                    <a:pt x="1531" y="1814"/>
                  </a:lnTo>
                  <a:lnTo>
                    <a:pt x="1418" y="1814"/>
                  </a:lnTo>
                  <a:lnTo>
                    <a:pt x="1418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14"/>
                  </a:lnTo>
                  <a:lnTo>
                    <a:pt x="1078" y="1814"/>
                  </a:lnTo>
                  <a:lnTo>
                    <a:pt x="1078" y="1871"/>
                  </a:lnTo>
                  <a:lnTo>
                    <a:pt x="964" y="1871"/>
                  </a:lnTo>
                  <a:lnTo>
                    <a:pt x="964" y="1814"/>
                  </a:lnTo>
                  <a:lnTo>
                    <a:pt x="851" y="1814"/>
                  </a:lnTo>
                  <a:lnTo>
                    <a:pt x="851" y="1928"/>
                  </a:lnTo>
                  <a:lnTo>
                    <a:pt x="624" y="1928"/>
                  </a:lnTo>
                  <a:lnTo>
                    <a:pt x="624" y="1871"/>
                  </a:lnTo>
                  <a:lnTo>
                    <a:pt x="511" y="1871"/>
                  </a:lnTo>
                  <a:lnTo>
                    <a:pt x="511" y="2098"/>
                  </a:lnTo>
                  <a:lnTo>
                    <a:pt x="397" y="2098"/>
                  </a:lnTo>
                  <a:lnTo>
                    <a:pt x="397" y="1984"/>
                  </a:lnTo>
                  <a:lnTo>
                    <a:pt x="227" y="1984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8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920"/>
            <p:cNvSpPr>
              <a:spLocks/>
            </p:cNvSpPr>
            <p:nvPr/>
          </p:nvSpPr>
          <p:spPr bwMode="auto">
            <a:xfrm>
              <a:off x="5393" y="926"/>
              <a:ext cx="1304" cy="964"/>
            </a:xfrm>
            <a:custGeom>
              <a:avLst/>
              <a:gdLst>
                <a:gd name="T0" fmla="*/ 1304 w 1304"/>
                <a:gd name="T1" fmla="*/ 397 h 964"/>
                <a:gd name="T2" fmla="*/ 1304 w 1304"/>
                <a:gd name="T3" fmla="*/ 624 h 964"/>
                <a:gd name="T4" fmla="*/ 1247 w 1304"/>
                <a:gd name="T5" fmla="*/ 624 h 964"/>
                <a:gd name="T6" fmla="*/ 1191 w 1304"/>
                <a:gd name="T7" fmla="*/ 624 h 964"/>
                <a:gd name="T8" fmla="*/ 1191 w 1304"/>
                <a:gd name="T9" fmla="*/ 680 h 964"/>
                <a:gd name="T10" fmla="*/ 1134 w 1304"/>
                <a:gd name="T11" fmla="*/ 680 h 964"/>
                <a:gd name="T12" fmla="*/ 1134 w 1304"/>
                <a:gd name="T13" fmla="*/ 737 h 964"/>
                <a:gd name="T14" fmla="*/ 1077 w 1304"/>
                <a:gd name="T15" fmla="*/ 737 h 964"/>
                <a:gd name="T16" fmla="*/ 1077 w 1304"/>
                <a:gd name="T17" fmla="*/ 794 h 964"/>
                <a:gd name="T18" fmla="*/ 964 w 1304"/>
                <a:gd name="T19" fmla="*/ 794 h 964"/>
                <a:gd name="T20" fmla="*/ 964 w 1304"/>
                <a:gd name="T21" fmla="*/ 851 h 964"/>
                <a:gd name="T22" fmla="*/ 907 w 1304"/>
                <a:gd name="T23" fmla="*/ 851 h 964"/>
                <a:gd name="T24" fmla="*/ 907 w 1304"/>
                <a:gd name="T25" fmla="*/ 964 h 964"/>
                <a:gd name="T26" fmla="*/ 680 w 1304"/>
                <a:gd name="T27" fmla="*/ 964 h 964"/>
                <a:gd name="T28" fmla="*/ 680 w 1304"/>
                <a:gd name="T29" fmla="*/ 907 h 964"/>
                <a:gd name="T30" fmla="*/ 567 w 1304"/>
                <a:gd name="T31" fmla="*/ 907 h 964"/>
                <a:gd name="T32" fmla="*/ 567 w 1304"/>
                <a:gd name="T33" fmla="*/ 851 h 964"/>
                <a:gd name="T34" fmla="*/ 397 w 1304"/>
                <a:gd name="T35" fmla="*/ 851 h 964"/>
                <a:gd name="T36" fmla="*/ 397 w 1304"/>
                <a:gd name="T37" fmla="*/ 907 h 964"/>
                <a:gd name="T38" fmla="*/ 283 w 1304"/>
                <a:gd name="T39" fmla="*/ 907 h 964"/>
                <a:gd name="T40" fmla="*/ 283 w 1304"/>
                <a:gd name="T41" fmla="*/ 851 h 964"/>
                <a:gd name="T42" fmla="*/ 227 w 1304"/>
                <a:gd name="T43" fmla="*/ 851 h 964"/>
                <a:gd name="T44" fmla="*/ 227 w 1304"/>
                <a:gd name="T45" fmla="*/ 737 h 964"/>
                <a:gd name="T46" fmla="*/ 170 w 1304"/>
                <a:gd name="T47" fmla="*/ 737 h 964"/>
                <a:gd name="T48" fmla="*/ 170 w 1304"/>
                <a:gd name="T49" fmla="*/ 624 h 964"/>
                <a:gd name="T50" fmla="*/ 227 w 1304"/>
                <a:gd name="T51" fmla="*/ 624 h 964"/>
                <a:gd name="T52" fmla="*/ 227 w 1304"/>
                <a:gd name="T53" fmla="*/ 510 h 964"/>
                <a:gd name="T54" fmla="*/ 57 w 1304"/>
                <a:gd name="T55" fmla="*/ 510 h 964"/>
                <a:gd name="T56" fmla="*/ 57 w 1304"/>
                <a:gd name="T57" fmla="*/ 454 h 964"/>
                <a:gd name="T58" fmla="*/ 0 w 1304"/>
                <a:gd name="T59" fmla="*/ 454 h 964"/>
                <a:gd name="T60" fmla="*/ 0 w 1304"/>
                <a:gd name="T61" fmla="*/ 397 h 964"/>
                <a:gd name="T62" fmla="*/ 57 w 1304"/>
                <a:gd name="T63" fmla="*/ 397 h 964"/>
                <a:gd name="T64" fmla="*/ 57 w 1304"/>
                <a:gd name="T65" fmla="*/ 284 h 964"/>
                <a:gd name="T66" fmla="*/ 0 w 1304"/>
                <a:gd name="T67" fmla="*/ 284 h 964"/>
                <a:gd name="T68" fmla="*/ 0 w 1304"/>
                <a:gd name="T69" fmla="*/ 227 h 964"/>
                <a:gd name="T70" fmla="*/ 113 w 1304"/>
                <a:gd name="T71" fmla="*/ 227 h 964"/>
                <a:gd name="T72" fmla="*/ 113 w 1304"/>
                <a:gd name="T73" fmla="*/ 170 h 964"/>
                <a:gd name="T74" fmla="*/ 227 w 1304"/>
                <a:gd name="T75" fmla="*/ 170 h 964"/>
                <a:gd name="T76" fmla="*/ 227 w 1304"/>
                <a:gd name="T77" fmla="*/ 113 h 964"/>
                <a:gd name="T78" fmla="*/ 397 w 1304"/>
                <a:gd name="T79" fmla="*/ 113 h 964"/>
                <a:gd name="T80" fmla="*/ 397 w 1304"/>
                <a:gd name="T81" fmla="*/ 57 h 964"/>
                <a:gd name="T82" fmla="*/ 453 w 1304"/>
                <a:gd name="T83" fmla="*/ 57 h 964"/>
                <a:gd name="T84" fmla="*/ 453 w 1304"/>
                <a:gd name="T85" fmla="*/ 0 h 964"/>
                <a:gd name="T86" fmla="*/ 510 w 1304"/>
                <a:gd name="T87" fmla="*/ 0 h 964"/>
                <a:gd name="T88" fmla="*/ 510 w 1304"/>
                <a:gd name="T89" fmla="*/ 57 h 964"/>
                <a:gd name="T90" fmla="*/ 850 w 1304"/>
                <a:gd name="T91" fmla="*/ 57 h 964"/>
                <a:gd name="T92" fmla="*/ 850 w 1304"/>
                <a:gd name="T93" fmla="*/ 113 h 964"/>
                <a:gd name="T94" fmla="*/ 907 w 1304"/>
                <a:gd name="T95" fmla="*/ 113 h 964"/>
                <a:gd name="T96" fmla="*/ 907 w 1304"/>
                <a:gd name="T97" fmla="*/ 170 h 964"/>
                <a:gd name="T98" fmla="*/ 1020 w 1304"/>
                <a:gd name="T99" fmla="*/ 170 h 964"/>
                <a:gd name="T100" fmla="*/ 1020 w 1304"/>
                <a:gd name="T101" fmla="*/ 227 h 964"/>
                <a:gd name="T102" fmla="*/ 1077 w 1304"/>
                <a:gd name="T103" fmla="*/ 227 h 964"/>
                <a:gd name="T104" fmla="*/ 1077 w 1304"/>
                <a:gd name="T105" fmla="*/ 284 h 964"/>
                <a:gd name="T106" fmla="*/ 1134 w 1304"/>
                <a:gd name="T107" fmla="*/ 284 h 964"/>
                <a:gd name="T108" fmla="*/ 1134 w 1304"/>
                <a:gd name="T109" fmla="*/ 340 h 964"/>
                <a:gd name="T110" fmla="*/ 1191 w 1304"/>
                <a:gd name="T111" fmla="*/ 340 h 964"/>
                <a:gd name="T112" fmla="*/ 1191 w 1304"/>
                <a:gd name="T113" fmla="*/ 397 h 964"/>
                <a:gd name="T114" fmla="*/ 1304 w 1304"/>
                <a:gd name="T11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4" h="964">
                  <a:moveTo>
                    <a:pt x="1304" y="397"/>
                  </a:moveTo>
                  <a:lnTo>
                    <a:pt x="1304" y="624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923"/>
            <p:cNvSpPr>
              <a:spLocks/>
            </p:cNvSpPr>
            <p:nvPr/>
          </p:nvSpPr>
          <p:spPr bwMode="auto">
            <a:xfrm>
              <a:off x="4712" y="2230"/>
              <a:ext cx="1021" cy="1078"/>
            </a:xfrm>
            <a:custGeom>
              <a:avLst/>
              <a:gdLst>
                <a:gd name="T0" fmla="*/ 1021 w 1021"/>
                <a:gd name="T1" fmla="*/ 170 h 1078"/>
                <a:gd name="T2" fmla="*/ 908 w 1021"/>
                <a:gd name="T3" fmla="*/ 170 h 1078"/>
                <a:gd name="T4" fmla="*/ 908 w 1021"/>
                <a:gd name="T5" fmla="*/ 114 h 1078"/>
                <a:gd name="T6" fmla="*/ 851 w 1021"/>
                <a:gd name="T7" fmla="*/ 114 h 1078"/>
                <a:gd name="T8" fmla="*/ 851 w 1021"/>
                <a:gd name="T9" fmla="*/ 57 h 1078"/>
                <a:gd name="T10" fmla="*/ 738 w 1021"/>
                <a:gd name="T11" fmla="*/ 57 h 1078"/>
                <a:gd name="T12" fmla="*/ 738 w 1021"/>
                <a:gd name="T13" fmla="*/ 0 h 1078"/>
                <a:gd name="T14" fmla="*/ 511 w 1021"/>
                <a:gd name="T15" fmla="*/ 0 h 1078"/>
                <a:gd name="T16" fmla="*/ 511 w 1021"/>
                <a:gd name="T17" fmla="*/ 57 h 1078"/>
                <a:gd name="T18" fmla="*/ 454 w 1021"/>
                <a:gd name="T19" fmla="*/ 57 h 1078"/>
                <a:gd name="T20" fmla="*/ 454 w 1021"/>
                <a:gd name="T21" fmla="*/ 114 h 1078"/>
                <a:gd name="T22" fmla="*/ 397 w 1021"/>
                <a:gd name="T23" fmla="*/ 114 h 1078"/>
                <a:gd name="T24" fmla="*/ 397 w 1021"/>
                <a:gd name="T25" fmla="*/ 170 h 1078"/>
                <a:gd name="T26" fmla="*/ 284 w 1021"/>
                <a:gd name="T27" fmla="*/ 170 h 1078"/>
                <a:gd name="T28" fmla="*/ 284 w 1021"/>
                <a:gd name="T29" fmla="*/ 397 h 1078"/>
                <a:gd name="T30" fmla="*/ 227 w 1021"/>
                <a:gd name="T31" fmla="*/ 397 h 1078"/>
                <a:gd name="T32" fmla="*/ 227 w 1021"/>
                <a:gd name="T33" fmla="*/ 510 h 1078"/>
                <a:gd name="T34" fmla="*/ 114 w 1021"/>
                <a:gd name="T35" fmla="*/ 510 h 1078"/>
                <a:gd name="T36" fmla="*/ 114 w 1021"/>
                <a:gd name="T37" fmla="*/ 567 h 1078"/>
                <a:gd name="T38" fmla="*/ 57 w 1021"/>
                <a:gd name="T39" fmla="*/ 567 h 1078"/>
                <a:gd name="T40" fmla="*/ 57 w 1021"/>
                <a:gd name="T41" fmla="*/ 624 h 1078"/>
                <a:gd name="T42" fmla="*/ 0 w 1021"/>
                <a:gd name="T43" fmla="*/ 624 h 1078"/>
                <a:gd name="T44" fmla="*/ 0 w 1021"/>
                <a:gd name="T45" fmla="*/ 794 h 1078"/>
                <a:gd name="T46" fmla="*/ 171 w 1021"/>
                <a:gd name="T47" fmla="*/ 794 h 1078"/>
                <a:gd name="T48" fmla="*/ 171 w 1021"/>
                <a:gd name="T49" fmla="*/ 737 h 1078"/>
                <a:gd name="T50" fmla="*/ 284 w 1021"/>
                <a:gd name="T51" fmla="*/ 737 h 1078"/>
                <a:gd name="T52" fmla="*/ 284 w 1021"/>
                <a:gd name="T53" fmla="*/ 794 h 1078"/>
                <a:gd name="T54" fmla="*/ 454 w 1021"/>
                <a:gd name="T55" fmla="*/ 794 h 1078"/>
                <a:gd name="T56" fmla="*/ 454 w 1021"/>
                <a:gd name="T57" fmla="*/ 964 h 1078"/>
                <a:gd name="T58" fmla="*/ 511 w 1021"/>
                <a:gd name="T59" fmla="*/ 964 h 1078"/>
                <a:gd name="T60" fmla="*/ 511 w 1021"/>
                <a:gd name="T61" fmla="*/ 1021 h 1078"/>
                <a:gd name="T62" fmla="*/ 738 w 1021"/>
                <a:gd name="T63" fmla="*/ 1021 h 1078"/>
                <a:gd name="T64" fmla="*/ 738 w 1021"/>
                <a:gd name="T65" fmla="*/ 1078 h 1078"/>
                <a:gd name="T66" fmla="*/ 794 w 1021"/>
                <a:gd name="T67" fmla="*/ 1078 h 1078"/>
                <a:gd name="T68" fmla="*/ 794 w 1021"/>
                <a:gd name="T69" fmla="*/ 964 h 1078"/>
                <a:gd name="T70" fmla="*/ 851 w 1021"/>
                <a:gd name="T71" fmla="*/ 964 h 1078"/>
                <a:gd name="T72" fmla="*/ 851 w 1021"/>
                <a:gd name="T73" fmla="*/ 851 h 1078"/>
                <a:gd name="T74" fmla="*/ 794 w 1021"/>
                <a:gd name="T75" fmla="*/ 851 h 1078"/>
                <a:gd name="T76" fmla="*/ 794 w 1021"/>
                <a:gd name="T77" fmla="*/ 794 h 1078"/>
                <a:gd name="T78" fmla="*/ 851 w 1021"/>
                <a:gd name="T79" fmla="*/ 794 h 1078"/>
                <a:gd name="T80" fmla="*/ 851 w 1021"/>
                <a:gd name="T81" fmla="*/ 624 h 1078"/>
                <a:gd name="T82" fmla="*/ 908 w 1021"/>
                <a:gd name="T83" fmla="*/ 624 h 1078"/>
                <a:gd name="T84" fmla="*/ 908 w 1021"/>
                <a:gd name="T85" fmla="*/ 227 h 1078"/>
                <a:gd name="T86" fmla="*/ 1021 w 1021"/>
                <a:gd name="T87" fmla="*/ 227 h 1078"/>
                <a:gd name="T88" fmla="*/ 1021 w 1021"/>
                <a:gd name="T89" fmla="*/ 17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078">
                  <a:moveTo>
                    <a:pt x="1021" y="170"/>
                  </a:move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738" y="1021"/>
                  </a:lnTo>
                  <a:lnTo>
                    <a:pt x="738" y="1078"/>
                  </a:lnTo>
                  <a:lnTo>
                    <a:pt x="794" y="1078"/>
                  </a:lnTo>
                  <a:lnTo>
                    <a:pt x="794" y="964"/>
                  </a:lnTo>
                  <a:lnTo>
                    <a:pt x="851" y="96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924"/>
            <p:cNvSpPr>
              <a:spLocks/>
            </p:cNvSpPr>
            <p:nvPr/>
          </p:nvSpPr>
          <p:spPr bwMode="auto">
            <a:xfrm>
              <a:off x="3522" y="2230"/>
              <a:ext cx="1587" cy="851"/>
            </a:xfrm>
            <a:custGeom>
              <a:avLst/>
              <a:gdLst>
                <a:gd name="T0" fmla="*/ 1587 w 1587"/>
                <a:gd name="T1" fmla="*/ 114 h 851"/>
                <a:gd name="T2" fmla="*/ 1474 w 1587"/>
                <a:gd name="T3" fmla="*/ 114 h 851"/>
                <a:gd name="T4" fmla="*/ 1474 w 1587"/>
                <a:gd name="T5" fmla="*/ 57 h 851"/>
                <a:gd name="T6" fmla="*/ 1134 w 1587"/>
                <a:gd name="T7" fmla="*/ 57 h 851"/>
                <a:gd name="T8" fmla="*/ 1134 w 1587"/>
                <a:gd name="T9" fmla="*/ 0 h 851"/>
                <a:gd name="T10" fmla="*/ 1077 w 1587"/>
                <a:gd name="T11" fmla="*/ 0 h 851"/>
                <a:gd name="T12" fmla="*/ 1077 w 1587"/>
                <a:gd name="T13" fmla="*/ 114 h 851"/>
                <a:gd name="T14" fmla="*/ 567 w 1587"/>
                <a:gd name="T15" fmla="*/ 114 h 851"/>
                <a:gd name="T16" fmla="*/ 567 w 1587"/>
                <a:gd name="T17" fmla="*/ 227 h 851"/>
                <a:gd name="T18" fmla="*/ 340 w 1587"/>
                <a:gd name="T19" fmla="*/ 227 h 851"/>
                <a:gd name="T20" fmla="*/ 340 w 1587"/>
                <a:gd name="T21" fmla="*/ 170 h 851"/>
                <a:gd name="T22" fmla="*/ 283 w 1587"/>
                <a:gd name="T23" fmla="*/ 170 h 851"/>
                <a:gd name="T24" fmla="*/ 283 w 1587"/>
                <a:gd name="T25" fmla="*/ 227 h 851"/>
                <a:gd name="T26" fmla="*/ 170 w 1587"/>
                <a:gd name="T27" fmla="*/ 227 h 851"/>
                <a:gd name="T28" fmla="*/ 170 w 1587"/>
                <a:gd name="T29" fmla="*/ 284 h 851"/>
                <a:gd name="T30" fmla="*/ 56 w 1587"/>
                <a:gd name="T31" fmla="*/ 284 h 851"/>
                <a:gd name="T32" fmla="*/ 56 w 1587"/>
                <a:gd name="T33" fmla="*/ 397 h 851"/>
                <a:gd name="T34" fmla="*/ 0 w 1587"/>
                <a:gd name="T35" fmla="*/ 397 h 851"/>
                <a:gd name="T36" fmla="*/ 0 w 1587"/>
                <a:gd name="T37" fmla="*/ 454 h 851"/>
                <a:gd name="T38" fmla="*/ 56 w 1587"/>
                <a:gd name="T39" fmla="*/ 454 h 851"/>
                <a:gd name="T40" fmla="*/ 56 w 1587"/>
                <a:gd name="T41" fmla="*/ 510 h 851"/>
                <a:gd name="T42" fmla="*/ 113 w 1587"/>
                <a:gd name="T43" fmla="*/ 510 h 851"/>
                <a:gd name="T44" fmla="*/ 113 w 1587"/>
                <a:gd name="T45" fmla="*/ 567 h 851"/>
                <a:gd name="T46" fmla="*/ 226 w 1587"/>
                <a:gd name="T47" fmla="*/ 567 h 851"/>
                <a:gd name="T48" fmla="*/ 226 w 1587"/>
                <a:gd name="T49" fmla="*/ 624 h 851"/>
                <a:gd name="T50" fmla="*/ 340 w 1587"/>
                <a:gd name="T51" fmla="*/ 624 h 851"/>
                <a:gd name="T52" fmla="*/ 340 w 1587"/>
                <a:gd name="T53" fmla="*/ 681 h 851"/>
                <a:gd name="T54" fmla="*/ 567 w 1587"/>
                <a:gd name="T55" fmla="*/ 681 h 851"/>
                <a:gd name="T56" fmla="*/ 567 w 1587"/>
                <a:gd name="T57" fmla="*/ 851 h 851"/>
                <a:gd name="T58" fmla="*/ 680 w 1587"/>
                <a:gd name="T59" fmla="*/ 851 h 851"/>
                <a:gd name="T60" fmla="*/ 680 w 1587"/>
                <a:gd name="T61" fmla="*/ 737 h 851"/>
                <a:gd name="T62" fmla="*/ 737 w 1587"/>
                <a:gd name="T63" fmla="*/ 737 h 851"/>
                <a:gd name="T64" fmla="*/ 737 w 1587"/>
                <a:gd name="T65" fmla="*/ 681 h 851"/>
                <a:gd name="T66" fmla="*/ 794 w 1587"/>
                <a:gd name="T67" fmla="*/ 681 h 851"/>
                <a:gd name="T68" fmla="*/ 794 w 1587"/>
                <a:gd name="T69" fmla="*/ 567 h 851"/>
                <a:gd name="T70" fmla="*/ 1077 w 1587"/>
                <a:gd name="T71" fmla="*/ 567 h 851"/>
                <a:gd name="T72" fmla="*/ 1077 w 1587"/>
                <a:gd name="T73" fmla="*/ 624 h 851"/>
                <a:gd name="T74" fmla="*/ 1247 w 1587"/>
                <a:gd name="T75" fmla="*/ 624 h 851"/>
                <a:gd name="T76" fmla="*/ 1247 w 1587"/>
                <a:gd name="T77" fmla="*/ 567 h 851"/>
                <a:gd name="T78" fmla="*/ 1304 w 1587"/>
                <a:gd name="T79" fmla="*/ 567 h 851"/>
                <a:gd name="T80" fmla="*/ 1304 w 1587"/>
                <a:gd name="T81" fmla="*/ 510 h 851"/>
                <a:gd name="T82" fmla="*/ 1417 w 1587"/>
                <a:gd name="T83" fmla="*/ 510 h 851"/>
                <a:gd name="T84" fmla="*/ 1417 w 1587"/>
                <a:gd name="T85" fmla="*/ 397 h 851"/>
                <a:gd name="T86" fmla="*/ 1474 w 1587"/>
                <a:gd name="T87" fmla="*/ 397 h 851"/>
                <a:gd name="T88" fmla="*/ 1474 w 1587"/>
                <a:gd name="T89" fmla="*/ 170 h 851"/>
                <a:gd name="T90" fmla="*/ 1587 w 1587"/>
                <a:gd name="T91" fmla="*/ 170 h 851"/>
                <a:gd name="T92" fmla="*/ 1587 w 1587"/>
                <a:gd name="T93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7" h="851">
                  <a:moveTo>
                    <a:pt x="1587" y="114"/>
                  </a:moveTo>
                  <a:lnTo>
                    <a:pt x="1474" y="114"/>
                  </a:lnTo>
                  <a:lnTo>
                    <a:pt x="1474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587" y="170"/>
                  </a:lnTo>
                  <a:lnTo>
                    <a:pt x="158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926"/>
            <p:cNvSpPr>
              <a:spLocks/>
            </p:cNvSpPr>
            <p:nvPr/>
          </p:nvSpPr>
          <p:spPr bwMode="auto">
            <a:xfrm>
              <a:off x="3522" y="2684"/>
              <a:ext cx="1701" cy="1304"/>
            </a:xfrm>
            <a:custGeom>
              <a:avLst/>
              <a:gdLst>
                <a:gd name="T0" fmla="*/ 0 w 1701"/>
                <a:gd name="T1" fmla="*/ 113 h 1304"/>
                <a:gd name="T2" fmla="*/ 56 w 1701"/>
                <a:gd name="T3" fmla="*/ 170 h 1304"/>
                <a:gd name="T4" fmla="*/ 113 w 1701"/>
                <a:gd name="T5" fmla="*/ 227 h 1304"/>
                <a:gd name="T6" fmla="*/ 170 w 1701"/>
                <a:gd name="T7" fmla="*/ 283 h 1304"/>
                <a:gd name="T8" fmla="*/ 226 w 1701"/>
                <a:gd name="T9" fmla="*/ 340 h 1304"/>
                <a:gd name="T10" fmla="*/ 283 w 1701"/>
                <a:gd name="T11" fmla="*/ 453 h 1304"/>
                <a:gd name="T12" fmla="*/ 340 w 1701"/>
                <a:gd name="T13" fmla="*/ 567 h 1304"/>
                <a:gd name="T14" fmla="*/ 397 w 1701"/>
                <a:gd name="T15" fmla="*/ 680 h 1304"/>
                <a:gd name="T16" fmla="*/ 510 w 1701"/>
                <a:gd name="T17" fmla="*/ 794 h 1304"/>
                <a:gd name="T18" fmla="*/ 567 w 1701"/>
                <a:gd name="T19" fmla="*/ 964 h 1304"/>
                <a:gd name="T20" fmla="*/ 623 w 1701"/>
                <a:gd name="T21" fmla="*/ 1020 h 1304"/>
                <a:gd name="T22" fmla="*/ 680 w 1701"/>
                <a:gd name="T23" fmla="*/ 1134 h 1304"/>
                <a:gd name="T24" fmla="*/ 737 w 1701"/>
                <a:gd name="T25" fmla="*/ 1077 h 1304"/>
                <a:gd name="T26" fmla="*/ 850 w 1701"/>
                <a:gd name="T27" fmla="*/ 1134 h 1304"/>
                <a:gd name="T28" fmla="*/ 907 w 1701"/>
                <a:gd name="T29" fmla="*/ 1191 h 1304"/>
                <a:gd name="T30" fmla="*/ 1077 w 1701"/>
                <a:gd name="T31" fmla="*/ 1247 h 1304"/>
                <a:gd name="T32" fmla="*/ 1190 w 1701"/>
                <a:gd name="T33" fmla="*/ 1304 h 1304"/>
                <a:gd name="T34" fmla="*/ 1417 w 1701"/>
                <a:gd name="T35" fmla="*/ 1077 h 1304"/>
                <a:gd name="T36" fmla="*/ 1474 w 1701"/>
                <a:gd name="T37" fmla="*/ 1020 h 1304"/>
                <a:gd name="T38" fmla="*/ 1531 w 1701"/>
                <a:gd name="T39" fmla="*/ 680 h 1304"/>
                <a:gd name="T40" fmla="*/ 1587 w 1701"/>
                <a:gd name="T41" fmla="*/ 624 h 1304"/>
                <a:gd name="T42" fmla="*/ 1701 w 1701"/>
                <a:gd name="T43" fmla="*/ 510 h 1304"/>
                <a:gd name="T44" fmla="*/ 1644 w 1701"/>
                <a:gd name="T45" fmla="*/ 340 h 1304"/>
                <a:gd name="T46" fmla="*/ 1474 w 1701"/>
                <a:gd name="T47" fmla="*/ 283 h 1304"/>
                <a:gd name="T48" fmla="*/ 1361 w 1701"/>
                <a:gd name="T49" fmla="*/ 340 h 1304"/>
                <a:gd name="T50" fmla="*/ 1190 w 1701"/>
                <a:gd name="T51" fmla="*/ 170 h 1304"/>
                <a:gd name="T52" fmla="*/ 1077 w 1701"/>
                <a:gd name="T53" fmla="*/ 113 h 1304"/>
                <a:gd name="T54" fmla="*/ 794 w 1701"/>
                <a:gd name="T55" fmla="*/ 227 h 1304"/>
                <a:gd name="T56" fmla="*/ 737 w 1701"/>
                <a:gd name="T57" fmla="*/ 283 h 1304"/>
                <a:gd name="T58" fmla="*/ 680 w 1701"/>
                <a:gd name="T59" fmla="*/ 397 h 1304"/>
                <a:gd name="T60" fmla="*/ 567 w 1701"/>
                <a:gd name="T61" fmla="*/ 227 h 1304"/>
                <a:gd name="T62" fmla="*/ 340 w 1701"/>
                <a:gd name="T63" fmla="*/ 170 h 1304"/>
                <a:gd name="T64" fmla="*/ 226 w 1701"/>
                <a:gd name="T65" fmla="*/ 113 h 1304"/>
                <a:gd name="T66" fmla="*/ 113 w 1701"/>
                <a:gd name="T67" fmla="*/ 56 h 1304"/>
                <a:gd name="T68" fmla="*/ 56 w 1701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1304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1077" y="1191"/>
                  </a:lnTo>
                  <a:lnTo>
                    <a:pt x="1077" y="1247"/>
                  </a:lnTo>
                  <a:lnTo>
                    <a:pt x="1190" y="1247"/>
                  </a:lnTo>
                  <a:lnTo>
                    <a:pt x="1190" y="1304"/>
                  </a:lnTo>
                  <a:lnTo>
                    <a:pt x="1417" y="1304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31" y="1020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624"/>
                  </a:lnTo>
                  <a:lnTo>
                    <a:pt x="1701" y="624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929"/>
            <p:cNvSpPr>
              <a:spLocks/>
            </p:cNvSpPr>
            <p:nvPr/>
          </p:nvSpPr>
          <p:spPr bwMode="auto">
            <a:xfrm>
              <a:off x="3238" y="1777"/>
              <a:ext cx="964" cy="963"/>
            </a:xfrm>
            <a:custGeom>
              <a:avLst/>
              <a:gdLst>
                <a:gd name="T0" fmla="*/ 227 w 964"/>
                <a:gd name="T1" fmla="*/ 963 h 963"/>
                <a:gd name="T2" fmla="*/ 284 w 964"/>
                <a:gd name="T3" fmla="*/ 963 h 963"/>
                <a:gd name="T4" fmla="*/ 284 w 964"/>
                <a:gd name="T5" fmla="*/ 850 h 963"/>
                <a:gd name="T6" fmla="*/ 340 w 964"/>
                <a:gd name="T7" fmla="*/ 850 h 963"/>
                <a:gd name="T8" fmla="*/ 340 w 964"/>
                <a:gd name="T9" fmla="*/ 737 h 963"/>
                <a:gd name="T10" fmla="*/ 454 w 964"/>
                <a:gd name="T11" fmla="*/ 737 h 963"/>
                <a:gd name="T12" fmla="*/ 454 w 964"/>
                <a:gd name="T13" fmla="*/ 680 h 963"/>
                <a:gd name="T14" fmla="*/ 567 w 964"/>
                <a:gd name="T15" fmla="*/ 680 h 963"/>
                <a:gd name="T16" fmla="*/ 567 w 964"/>
                <a:gd name="T17" fmla="*/ 623 h 963"/>
                <a:gd name="T18" fmla="*/ 624 w 964"/>
                <a:gd name="T19" fmla="*/ 623 h 963"/>
                <a:gd name="T20" fmla="*/ 624 w 964"/>
                <a:gd name="T21" fmla="*/ 680 h 963"/>
                <a:gd name="T22" fmla="*/ 851 w 964"/>
                <a:gd name="T23" fmla="*/ 680 h 963"/>
                <a:gd name="T24" fmla="*/ 851 w 964"/>
                <a:gd name="T25" fmla="*/ 453 h 963"/>
                <a:gd name="T26" fmla="*/ 907 w 964"/>
                <a:gd name="T27" fmla="*/ 453 h 963"/>
                <a:gd name="T28" fmla="*/ 907 w 964"/>
                <a:gd name="T29" fmla="*/ 340 h 963"/>
                <a:gd name="T30" fmla="*/ 964 w 964"/>
                <a:gd name="T31" fmla="*/ 340 h 963"/>
                <a:gd name="T32" fmla="*/ 964 w 964"/>
                <a:gd name="T33" fmla="*/ 226 h 963"/>
                <a:gd name="T34" fmla="*/ 907 w 964"/>
                <a:gd name="T35" fmla="*/ 226 h 963"/>
                <a:gd name="T36" fmla="*/ 907 w 964"/>
                <a:gd name="T37" fmla="*/ 170 h 963"/>
                <a:gd name="T38" fmla="*/ 737 w 964"/>
                <a:gd name="T39" fmla="*/ 170 h 963"/>
                <a:gd name="T40" fmla="*/ 737 w 964"/>
                <a:gd name="T41" fmla="*/ 113 h 963"/>
                <a:gd name="T42" fmla="*/ 681 w 964"/>
                <a:gd name="T43" fmla="*/ 113 h 963"/>
                <a:gd name="T44" fmla="*/ 681 w 964"/>
                <a:gd name="T45" fmla="*/ 56 h 963"/>
                <a:gd name="T46" fmla="*/ 567 w 964"/>
                <a:gd name="T47" fmla="*/ 56 h 963"/>
                <a:gd name="T48" fmla="*/ 567 w 964"/>
                <a:gd name="T49" fmla="*/ 0 h 963"/>
                <a:gd name="T50" fmla="*/ 454 w 964"/>
                <a:gd name="T51" fmla="*/ 0 h 963"/>
                <a:gd name="T52" fmla="*/ 454 w 964"/>
                <a:gd name="T53" fmla="*/ 170 h 963"/>
                <a:gd name="T54" fmla="*/ 340 w 964"/>
                <a:gd name="T55" fmla="*/ 170 h 963"/>
                <a:gd name="T56" fmla="*/ 340 w 964"/>
                <a:gd name="T57" fmla="*/ 113 h 963"/>
                <a:gd name="T58" fmla="*/ 227 w 964"/>
                <a:gd name="T59" fmla="*/ 113 h 963"/>
                <a:gd name="T60" fmla="*/ 227 w 964"/>
                <a:gd name="T61" fmla="*/ 283 h 963"/>
                <a:gd name="T62" fmla="*/ 170 w 964"/>
                <a:gd name="T63" fmla="*/ 283 h 963"/>
                <a:gd name="T64" fmla="*/ 170 w 964"/>
                <a:gd name="T65" fmla="*/ 226 h 963"/>
                <a:gd name="T66" fmla="*/ 0 w 964"/>
                <a:gd name="T67" fmla="*/ 226 h 963"/>
                <a:gd name="T68" fmla="*/ 0 w 964"/>
                <a:gd name="T69" fmla="*/ 396 h 963"/>
                <a:gd name="T70" fmla="*/ 57 w 964"/>
                <a:gd name="T71" fmla="*/ 396 h 963"/>
                <a:gd name="T72" fmla="*/ 57 w 964"/>
                <a:gd name="T73" fmla="*/ 453 h 963"/>
                <a:gd name="T74" fmla="*/ 114 w 964"/>
                <a:gd name="T75" fmla="*/ 453 h 963"/>
                <a:gd name="T76" fmla="*/ 114 w 964"/>
                <a:gd name="T77" fmla="*/ 510 h 963"/>
                <a:gd name="T78" fmla="*/ 170 w 964"/>
                <a:gd name="T79" fmla="*/ 510 h 963"/>
                <a:gd name="T80" fmla="*/ 170 w 964"/>
                <a:gd name="T81" fmla="*/ 907 h 963"/>
                <a:gd name="T82" fmla="*/ 227 w 964"/>
                <a:gd name="T83" fmla="*/ 907 h 963"/>
                <a:gd name="T84" fmla="*/ 227 w 964"/>
                <a:gd name="T85" fmla="*/ 96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963">
                  <a:moveTo>
                    <a:pt x="227" y="963"/>
                  </a:moveTo>
                  <a:lnTo>
                    <a:pt x="284" y="96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851" y="680"/>
                  </a:lnTo>
                  <a:lnTo>
                    <a:pt x="851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96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930"/>
            <p:cNvSpPr>
              <a:spLocks/>
            </p:cNvSpPr>
            <p:nvPr/>
          </p:nvSpPr>
          <p:spPr bwMode="auto">
            <a:xfrm>
              <a:off x="4089" y="1947"/>
              <a:ext cx="1020" cy="397"/>
            </a:xfrm>
            <a:custGeom>
              <a:avLst/>
              <a:gdLst>
                <a:gd name="T0" fmla="*/ 1020 w 1020"/>
                <a:gd name="T1" fmla="*/ 397 h 397"/>
                <a:gd name="T2" fmla="*/ 907 w 1020"/>
                <a:gd name="T3" fmla="*/ 397 h 397"/>
                <a:gd name="T4" fmla="*/ 907 w 1020"/>
                <a:gd name="T5" fmla="*/ 340 h 397"/>
                <a:gd name="T6" fmla="*/ 567 w 1020"/>
                <a:gd name="T7" fmla="*/ 340 h 397"/>
                <a:gd name="T8" fmla="*/ 567 w 1020"/>
                <a:gd name="T9" fmla="*/ 283 h 397"/>
                <a:gd name="T10" fmla="*/ 510 w 1020"/>
                <a:gd name="T11" fmla="*/ 283 h 397"/>
                <a:gd name="T12" fmla="*/ 510 w 1020"/>
                <a:gd name="T13" fmla="*/ 397 h 397"/>
                <a:gd name="T14" fmla="*/ 0 w 1020"/>
                <a:gd name="T15" fmla="*/ 397 h 397"/>
                <a:gd name="T16" fmla="*/ 0 w 1020"/>
                <a:gd name="T17" fmla="*/ 283 h 397"/>
                <a:gd name="T18" fmla="*/ 56 w 1020"/>
                <a:gd name="T19" fmla="*/ 283 h 397"/>
                <a:gd name="T20" fmla="*/ 56 w 1020"/>
                <a:gd name="T21" fmla="*/ 170 h 397"/>
                <a:gd name="T22" fmla="*/ 113 w 1020"/>
                <a:gd name="T23" fmla="*/ 170 h 397"/>
                <a:gd name="T24" fmla="*/ 113 w 1020"/>
                <a:gd name="T25" fmla="*/ 0 h 397"/>
                <a:gd name="T26" fmla="*/ 283 w 1020"/>
                <a:gd name="T27" fmla="*/ 0 h 397"/>
                <a:gd name="T28" fmla="*/ 283 w 1020"/>
                <a:gd name="T29" fmla="*/ 56 h 397"/>
                <a:gd name="T30" fmla="*/ 340 w 1020"/>
                <a:gd name="T31" fmla="*/ 56 h 397"/>
                <a:gd name="T32" fmla="*/ 340 w 1020"/>
                <a:gd name="T33" fmla="*/ 113 h 397"/>
                <a:gd name="T34" fmla="*/ 453 w 1020"/>
                <a:gd name="T35" fmla="*/ 113 h 397"/>
                <a:gd name="T36" fmla="*/ 453 w 1020"/>
                <a:gd name="T37" fmla="*/ 56 h 397"/>
                <a:gd name="T38" fmla="*/ 567 w 1020"/>
                <a:gd name="T39" fmla="*/ 56 h 397"/>
                <a:gd name="T40" fmla="*/ 567 w 1020"/>
                <a:gd name="T41" fmla="*/ 113 h 397"/>
                <a:gd name="T42" fmla="*/ 737 w 1020"/>
                <a:gd name="T43" fmla="*/ 113 h 397"/>
                <a:gd name="T44" fmla="*/ 737 w 1020"/>
                <a:gd name="T45" fmla="*/ 170 h 397"/>
                <a:gd name="T46" fmla="*/ 850 w 1020"/>
                <a:gd name="T47" fmla="*/ 170 h 397"/>
                <a:gd name="T48" fmla="*/ 850 w 1020"/>
                <a:gd name="T49" fmla="*/ 226 h 397"/>
                <a:gd name="T50" fmla="*/ 964 w 1020"/>
                <a:gd name="T51" fmla="*/ 226 h 397"/>
                <a:gd name="T52" fmla="*/ 964 w 1020"/>
                <a:gd name="T53" fmla="*/ 283 h 397"/>
                <a:gd name="T54" fmla="*/ 1020 w 1020"/>
                <a:gd name="T55" fmla="*/ 283 h 397"/>
                <a:gd name="T56" fmla="*/ 1020 w 1020"/>
                <a:gd name="T5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397">
                  <a:moveTo>
                    <a:pt x="1020" y="397"/>
                  </a:moveTo>
                  <a:lnTo>
                    <a:pt x="907" y="39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70"/>
                  </a:lnTo>
                  <a:lnTo>
                    <a:pt x="850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932"/>
            <p:cNvSpPr>
              <a:spLocks/>
            </p:cNvSpPr>
            <p:nvPr/>
          </p:nvSpPr>
          <p:spPr bwMode="auto">
            <a:xfrm>
              <a:off x="3238" y="869"/>
              <a:ext cx="2552" cy="1531"/>
            </a:xfrm>
            <a:custGeom>
              <a:avLst/>
              <a:gdLst>
                <a:gd name="T0" fmla="*/ 170 w 2552"/>
                <a:gd name="T1" fmla="*/ 1134 h 1531"/>
                <a:gd name="T2" fmla="*/ 227 w 2552"/>
                <a:gd name="T3" fmla="*/ 1191 h 1531"/>
                <a:gd name="T4" fmla="*/ 340 w 2552"/>
                <a:gd name="T5" fmla="*/ 1021 h 1531"/>
                <a:gd name="T6" fmla="*/ 397 w 2552"/>
                <a:gd name="T7" fmla="*/ 1078 h 1531"/>
                <a:gd name="T8" fmla="*/ 454 w 2552"/>
                <a:gd name="T9" fmla="*/ 908 h 1531"/>
                <a:gd name="T10" fmla="*/ 567 w 2552"/>
                <a:gd name="T11" fmla="*/ 964 h 1531"/>
                <a:gd name="T12" fmla="*/ 681 w 2552"/>
                <a:gd name="T13" fmla="*/ 1021 h 1531"/>
                <a:gd name="T14" fmla="*/ 737 w 2552"/>
                <a:gd name="T15" fmla="*/ 1078 h 1531"/>
                <a:gd name="T16" fmla="*/ 907 w 2552"/>
                <a:gd name="T17" fmla="*/ 1134 h 1531"/>
                <a:gd name="T18" fmla="*/ 964 w 2552"/>
                <a:gd name="T19" fmla="*/ 1078 h 1531"/>
                <a:gd name="T20" fmla="*/ 1134 w 2552"/>
                <a:gd name="T21" fmla="*/ 1134 h 1531"/>
                <a:gd name="T22" fmla="*/ 1191 w 2552"/>
                <a:gd name="T23" fmla="*/ 1191 h 1531"/>
                <a:gd name="T24" fmla="*/ 1304 w 2552"/>
                <a:gd name="T25" fmla="*/ 1134 h 1531"/>
                <a:gd name="T26" fmla="*/ 1418 w 2552"/>
                <a:gd name="T27" fmla="*/ 1134 h 1531"/>
                <a:gd name="T28" fmla="*/ 1588 w 2552"/>
                <a:gd name="T29" fmla="*/ 1191 h 1531"/>
                <a:gd name="T30" fmla="*/ 1701 w 2552"/>
                <a:gd name="T31" fmla="*/ 1248 h 1531"/>
                <a:gd name="T32" fmla="*/ 1815 w 2552"/>
                <a:gd name="T33" fmla="*/ 1304 h 1531"/>
                <a:gd name="T34" fmla="*/ 1871 w 2552"/>
                <a:gd name="T35" fmla="*/ 1361 h 1531"/>
                <a:gd name="T36" fmla="*/ 1928 w 2552"/>
                <a:gd name="T37" fmla="*/ 1475 h 1531"/>
                <a:gd name="T38" fmla="*/ 1985 w 2552"/>
                <a:gd name="T39" fmla="*/ 1418 h 1531"/>
                <a:gd name="T40" fmla="*/ 2212 w 2552"/>
                <a:gd name="T41" fmla="*/ 1361 h 1531"/>
                <a:gd name="T42" fmla="*/ 2325 w 2552"/>
                <a:gd name="T43" fmla="*/ 1418 h 1531"/>
                <a:gd name="T44" fmla="*/ 2382 w 2552"/>
                <a:gd name="T45" fmla="*/ 1475 h 1531"/>
                <a:gd name="T46" fmla="*/ 2552 w 2552"/>
                <a:gd name="T47" fmla="*/ 1531 h 1531"/>
                <a:gd name="T48" fmla="*/ 2495 w 2552"/>
                <a:gd name="T49" fmla="*/ 1475 h 1531"/>
                <a:gd name="T50" fmla="*/ 2438 w 2552"/>
                <a:gd name="T51" fmla="*/ 1361 h 1531"/>
                <a:gd name="T52" fmla="*/ 2495 w 2552"/>
                <a:gd name="T53" fmla="*/ 1304 h 1531"/>
                <a:gd name="T54" fmla="*/ 2438 w 2552"/>
                <a:gd name="T55" fmla="*/ 1248 h 1531"/>
                <a:gd name="T56" fmla="*/ 2382 w 2552"/>
                <a:gd name="T57" fmla="*/ 908 h 1531"/>
                <a:gd name="T58" fmla="*/ 2041 w 2552"/>
                <a:gd name="T59" fmla="*/ 794 h 1531"/>
                <a:gd name="T60" fmla="*/ 1928 w 2552"/>
                <a:gd name="T61" fmla="*/ 851 h 1531"/>
                <a:gd name="T62" fmla="*/ 1815 w 2552"/>
                <a:gd name="T63" fmla="*/ 737 h 1531"/>
                <a:gd name="T64" fmla="*/ 1701 w 2552"/>
                <a:gd name="T65" fmla="*/ 794 h 1531"/>
                <a:gd name="T66" fmla="*/ 1645 w 2552"/>
                <a:gd name="T67" fmla="*/ 737 h 1531"/>
                <a:gd name="T68" fmla="*/ 1588 w 2552"/>
                <a:gd name="T69" fmla="*/ 454 h 1531"/>
                <a:gd name="T70" fmla="*/ 1474 w 2552"/>
                <a:gd name="T71" fmla="*/ 397 h 1531"/>
                <a:gd name="T72" fmla="*/ 1191 w 2552"/>
                <a:gd name="T73" fmla="*/ 341 h 1531"/>
                <a:gd name="T74" fmla="*/ 1134 w 2552"/>
                <a:gd name="T75" fmla="*/ 284 h 1531"/>
                <a:gd name="T76" fmla="*/ 1078 w 2552"/>
                <a:gd name="T77" fmla="*/ 227 h 1531"/>
                <a:gd name="T78" fmla="*/ 1021 w 2552"/>
                <a:gd name="T79" fmla="*/ 170 h 1531"/>
                <a:gd name="T80" fmla="*/ 794 w 2552"/>
                <a:gd name="T81" fmla="*/ 57 h 1531"/>
                <a:gd name="T82" fmla="*/ 681 w 2552"/>
                <a:gd name="T83" fmla="*/ 0 h 1531"/>
                <a:gd name="T84" fmla="*/ 624 w 2552"/>
                <a:gd name="T85" fmla="*/ 57 h 1531"/>
                <a:gd name="T86" fmla="*/ 567 w 2552"/>
                <a:gd name="T87" fmla="*/ 114 h 1531"/>
                <a:gd name="T88" fmla="*/ 454 w 2552"/>
                <a:gd name="T89" fmla="*/ 227 h 1531"/>
                <a:gd name="T90" fmla="*/ 340 w 2552"/>
                <a:gd name="T91" fmla="*/ 397 h 1531"/>
                <a:gd name="T92" fmla="*/ 284 w 2552"/>
                <a:gd name="T93" fmla="*/ 624 h 1531"/>
                <a:gd name="T94" fmla="*/ 227 w 2552"/>
                <a:gd name="T95" fmla="*/ 794 h 1531"/>
                <a:gd name="T96" fmla="*/ 170 w 2552"/>
                <a:gd name="T97" fmla="*/ 908 h 1531"/>
                <a:gd name="T98" fmla="*/ 114 w 2552"/>
                <a:gd name="T99" fmla="*/ 964 h 1531"/>
                <a:gd name="T100" fmla="*/ 0 w 2552"/>
                <a:gd name="T101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52" h="1531">
                  <a:moveTo>
                    <a:pt x="0" y="1134"/>
                  </a:move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907" y="107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191"/>
                  </a:lnTo>
                  <a:lnTo>
                    <a:pt x="1588" y="1191"/>
                  </a:lnTo>
                  <a:lnTo>
                    <a:pt x="158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815" y="1304"/>
                  </a:lnTo>
                  <a:lnTo>
                    <a:pt x="1815" y="1361"/>
                  </a:lnTo>
                  <a:lnTo>
                    <a:pt x="1871" y="1361"/>
                  </a:lnTo>
                  <a:lnTo>
                    <a:pt x="1871" y="1475"/>
                  </a:lnTo>
                  <a:lnTo>
                    <a:pt x="1928" y="1475"/>
                  </a:lnTo>
                  <a:lnTo>
                    <a:pt x="1928" y="1418"/>
                  </a:lnTo>
                  <a:lnTo>
                    <a:pt x="1985" y="1418"/>
                  </a:lnTo>
                  <a:lnTo>
                    <a:pt x="1985" y="1361"/>
                  </a:lnTo>
                  <a:lnTo>
                    <a:pt x="2212" y="1361"/>
                  </a:lnTo>
                  <a:lnTo>
                    <a:pt x="2212" y="1418"/>
                  </a:lnTo>
                  <a:lnTo>
                    <a:pt x="2325" y="1418"/>
                  </a:lnTo>
                  <a:lnTo>
                    <a:pt x="2325" y="1475"/>
                  </a:lnTo>
                  <a:lnTo>
                    <a:pt x="2382" y="1475"/>
                  </a:lnTo>
                  <a:lnTo>
                    <a:pt x="2382" y="1531"/>
                  </a:lnTo>
                  <a:lnTo>
                    <a:pt x="2552" y="1531"/>
                  </a:lnTo>
                  <a:lnTo>
                    <a:pt x="2552" y="1475"/>
                  </a:lnTo>
                  <a:lnTo>
                    <a:pt x="2495" y="1475"/>
                  </a:lnTo>
                  <a:lnTo>
                    <a:pt x="2495" y="1361"/>
                  </a:lnTo>
                  <a:lnTo>
                    <a:pt x="2438" y="1361"/>
                  </a:lnTo>
                  <a:lnTo>
                    <a:pt x="2438" y="1304"/>
                  </a:lnTo>
                  <a:lnTo>
                    <a:pt x="2495" y="1304"/>
                  </a:lnTo>
                  <a:lnTo>
                    <a:pt x="2495" y="1248"/>
                  </a:lnTo>
                  <a:lnTo>
                    <a:pt x="2438" y="1248"/>
                  </a:lnTo>
                  <a:lnTo>
                    <a:pt x="2438" y="908"/>
                  </a:lnTo>
                  <a:lnTo>
                    <a:pt x="2382" y="908"/>
                  </a:lnTo>
                  <a:lnTo>
                    <a:pt x="2382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1928" y="851"/>
                  </a:lnTo>
                  <a:lnTo>
                    <a:pt x="1928" y="737"/>
                  </a:lnTo>
                  <a:lnTo>
                    <a:pt x="1815" y="737"/>
                  </a:lnTo>
                  <a:lnTo>
                    <a:pt x="1815" y="794"/>
                  </a:lnTo>
                  <a:lnTo>
                    <a:pt x="1701" y="794"/>
                  </a:lnTo>
                  <a:lnTo>
                    <a:pt x="1701" y="737"/>
                  </a:lnTo>
                  <a:lnTo>
                    <a:pt x="1645" y="737"/>
                  </a:lnTo>
                  <a:lnTo>
                    <a:pt x="1645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933"/>
            <p:cNvSpPr>
              <a:spLocks/>
            </p:cNvSpPr>
            <p:nvPr/>
          </p:nvSpPr>
          <p:spPr bwMode="auto">
            <a:xfrm>
              <a:off x="4826" y="1153"/>
              <a:ext cx="794" cy="567"/>
            </a:xfrm>
            <a:custGeom>
              <a:avLst/>
              <a:gdLst>
                <a:gd name="T0" fmla="*/ 567 w 794"/>
                <a:gd name="T1" fmla="*/ 0 h 567"/>
                <a:gd name="T2" fmla="*/ 397 w 794"/>
                <a:gd name="T3" fmla="*/ 0 h 567"/>
                <a:gd name="T4" fmla="*/ 397 w 794"/>
                <a:gd name="T5" fmla="*/ 57 h 567"/>
                <a:gd name="T6" fmla="*/ 340 w 794"/>
                <a:gd name="T7" fmla="*/ 57 h 567"/>
                <a:gd name="T8" fmla="*/ 340 w 794"/>
                <a:gd name="T9" fmla="*/ 113 h 567"/>
                <a:gd name="T10" fmla="*/ 113 w 794"/>
                <a:gd name="T11" fmla="*/ 113 h 567"/>
                <a:gd name="T12" fmla="*/ 113 w 794"/>
                <a:gd name="T13" fmla="*/ 57 h 567"/>
                <a:gd name="T14" fmla="*/ 0 w 794"/>
                <a:gd name="T15" fmla="*/ 57 h 567"/>
                <a:gd name="T16" fmla="*/ 0 w 794"/>
                <a:gd name="T17" fmla="*/ 170 h 567"/>
                <a:gd name="T18" fmla="*/ 57 w 794"/>
                <a:gd name="T19" fmla="*/ 170 h 567"/>
                <a:gd name="T20" fmla="*/ 57 w 794"/>
                <a:gd name="T21" fmla="*/ 453 h 567"/>
                <a:gd name="T22" fmla="*/ 113 w 794"/>
                <a:gd name="T23" fmla="*/ 453 h 567"/>
                <a:gd name="T24" fmla="*/ 113 w 794"/>
                <a:gd name="T25" fmla="*/ 510 h 567"/>
                <a:gd name="T26" fmla="*/ 227 w 794"/>
                <a:gd name="T27" fmla="*/ 510 h 567"/>
                <a:gd name="T28" fmla="*/ 227 w 794"/>
                <a:gd name="T29" fmla="*/ 453 h 567"/>
                <a:gd name="T30" fmla="*/ 340 w 794"/>
                <a:gd name="T31" fmla="*/ 453 h 567"/>
                <a:gd name="T32" fmla="*/ 340 w 794"/>
                <a:gd name="T33" fmla="*/ 567 h 567"/>
                <a:gd name="T34" fmla="*/ 453 w 794"/>
                <a:gd name="T35" fmla="*/ 567 h 567"/>
                <a:gd name="T36" fmla="*/ 453 w 794"/>
                <a:gd name="T37" fmla="*/ 510 h 567"/>
                <a:gd name="T38" fmla="*/ 737 w 794"/>
                <a:gd name="T39" fmla="*/ 510 h 567"/>
                <a:gd name="T40" fmla="*/ 737 w 794"/>
                <a:gd name="T41" fmla="*/ 397 h 567"/>
                <a:gd name="T42" fmla="*/ 794 w 794"/>
                <a:gd name="T43" fmla="*/ 397 h 567"/>
                <a:gd name="T44" fmla="*/ 794 w 794"/>
                <a:gd name="T45" fmla="*/ 283 h 567"/>
                <a:gd name="T46" fmla="*/ 624 w 794"/>
                <a:gd name="T47" fmla="*/ 283 h 567"/>
                <a:gd name="T48" fmla="*/ 624 w 794"/>
                <a:gd name="T49" fmla="*/ 227 h 567"/>
                <a:gd name="T50" fmla="*/ 567 w 794"/>
                <a:gd name="T51" fmla="*/ 227 h 567"/>
                <a:gd name="T52" fmla="*/ 567 w 794"/>
                <a:gd name="T53" fmla="*/ 170 h 567"/>
                <a:gd name="T54" fmla="*/ 624 w 794"/>
                <a:gd name="T55" fmla="*/ 170 h 567"/>
                <a:gd name="T56" fmla="*/ 624 w 794"/>
                <a:gd name="T57" fmla="*/ 57 h 567"/>
                <a:gd name="T58" fmla="*/ 567 w 794"/>
                <a:gd name="T59" fmla="*/ 57 h 567"/>
                <a:gd name="T60" fmla="*/ 567 w 794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567">
                  <a:moveTo>
                    <a:pt x="567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934"/>
            <p:cNvSpPr>
              <a:spLocks/>
            </p:cNvSpPr>
            <p:nvPr/>
          </p:nvSpPr>
          <p:spPr bwMode="auto">
            <a:xfrm>
              <a:off x="3919" y="359"/>
              <a:ext cx="1701" cy="907"/>
            </a:xfrm>
            <a:custGeom>
              <a:avLst/>
              <a:gdLst>
                <a:gd name="T0" fmla="*/ 1701 w 1701"/>
                <a:gd name="T1" fmla="*/ 737 h 907"/>
                <a:gd name="T2" fmla="*/ 1586 w 1701"/>
                <a:gd name="T3" fmla="*/ 793 h 907"/>
                <a:gd name="T4" fmla="*/ 1304 w 1701"/>
                <a:gd name="T5" fmla="*/ 851 h 907"/>
                <a:gd name="T6" fmla="*/ 1247 w 1701"/>
                <a:gd name="T7" fmla="*/ 907 h 907"/>
                <a:gd name="T8" fmla="*/ 1020 w 1701"/>
                <a:gd name="T9" fmla="*/ 851 h 907"/>
                <a:gd name="T10" fmla="*/ 907 w 1701"/>
                <a:gd name="T11" fmla="*/ 907 h 907"/>
                <a:gd name="T12" fmla="*/ 793 w 1701"/>
                <a:gd name="T13" fmla="*/ 851 h 907"/>
                <a:gd name="T14" fmla="*/ 510 w 1701"/>
                <a:gd name="T15" fmla="*/ 794 h 907"/>
                <a:gd name="T16" fmla="*/ 453 w 1701"/>
                <a:gd name="T17" fmla="*/ 737 h 907"/>
                <a:gd name="T18" fmla="*/ 397 w 1701"/>
                <a:gd name="T19" fmla="*/ 680 h 907"/>
                <a:gd name="T20" fmla="*/ 340 w 1701"/>
                <a:gd name="T21" fmla="*/ 567 h 907"/>
                <a:gd name="T22" fmla="*/ 113 w 1701"/>
                <a:gd name="T23" fmla="*/ 510 h 907"/>
                <a:gd name="T24" fmla="*/ 0 w 1701"/>
                <a:gd name="T25" fmla="*/ 454 h 907"/>
                <a:gd name="T26" fmla="*/ 56 w 1701"/>
                <a:gd name="T27" fmla="*/ 397 h 907"/>
                <a:gd name="T28" fmla="*/ 170 w 1701"/>
                <a:gd name="T29" fmla="*/ 340 h 907"/>
                <a:gd name="T30" fmla="*/ 113 w 1701"/>
                <a:gd name="T31" fmla="*/ 227 h 907"/>
                <a:gd name="T32" fmla="*/ 170 w 1701"/>
                <a:gd name="T33" fmla="*/ 170 h 907"/>
                <a:gd name="T34" fmla="*/ 113 w 1701"/>
                <a:gd name="T35" fmla="*/ 0 h 907"/>
                <a:gd name="T36" fmla="*/ 453 w 1701"/>
                <a:gd name="T37" fmla="*/ 57 h 907"/>
                <a:gd name="T38" fmla="*/ 510 w 1701"/>
                <a:gd name="T39" fmla="*/ 113 h 907"/>
                <a:gd name="T40" fmla="*/ 453 w 1701"/>
                <a:gd name="T41" fmla="*/ 227 h 907"/>
                <a:gd name="T42" fmla="*/ 340 w 1701"/>
                <a:gd name="T43" fmla="*/ 284 h 907"/>
                <a:gd name="T44" fmla="*/ 397 w 1701"/>
                <a:gd name="T45" fmla="*/ 397 h 907"/>
                <a:gd name="T46" fmla="*/ 623 w 1701"/>
                <a:gd name="T47" fmla="*/ 340 h 907"/>
                <a:gd name="T48" fmla="*/ 680 w 1701"/>
                <a:gd name="T49" fmla="*/ 454 h 907"/>
                <a:gd name="T50" fmla="*/ 850 w 1701"/>
                <a:gd name="T51" fmla="*/ 510 h 907"/>
                <a:gd name="T52" fmla="*/ 964 w 1701"/>
                <a:gd name="T53" fmla="*/ 454 h 907"/>
                <a:gd name="T54" fmla="*/ 1020 w 1701"/>
                <a:gd name="T55" fmla="*/ 397 h 907"/>
                <a:gd name="T56" fmla="*/ 1077 w 1701"/>
                <a:gd name="T57" fmla="*/ 340 h 907"/>
                <a:gd name="T58" fmla="*/ 1190 w 1701"/>
                <a:gd name="T59" fmla="*/ 454 h 907"/>
                <a:gd name="T60" fmla="*/ 1247 w 1701"/>
                <a:gd name="T61" fmla="*/ 510 h 907"/>
                <a:gd name="T62" fmla="*/ 1587 w 1701"/>
                <a:gd name="T63" fmla="*/ 624 h 907"/>
                <a:gd name="T64" fmla="*/ 1644 w 1701"/>
                <a:gd name="T6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907">
                  <a:moveTo>
                    <a:pt x="1701" y="680"/>
                  </a:moveTo>
                  <a:lnTo>
                    <a:pt x="1701" y="737"/>
                  </a:lnTo>
                  <a:lnTo>
                    <a:pt x="1587" y="737"/>
                  </a:lnTo>
                  <a:lnTo>
                    <a:pt x="1586" y="793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644" y="624"/>
                  </a:lnTo>
                  <a:lnTo>
                    <a:pt x="1644" y="680"/>
                  </a:lnTo>
                  <a:lnTo>
                    <a:pt x="1701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936"/>
            <p:cNvSpPr>
              <a:spLocks/>
            </p:cNvSpPr>
            <p:nvPr/>
          </p:nvSpPr>
          <p:spPr bwMode="auto">
            <a:xfrm>
              <a:off x="4259" y="76"/>
              <a:ext cx="850" cy="793"/>
            </a:xfrm>
            <a:custGeom>
              <a:avLst/>
              <a:gdLst>
                <a:gd name="T0" fmla="*/ 850 w 850"/>
                <a:gd name="T1" fmla="*/ 396 h 793"/>
                <a:gd name="T2" fmla="*/ 850 w 850"/>
                <a:gd name="T3" fmla="*/ 623 h 793"/>
                <a:gd name="T4" fmla="*/ 737 w 850"/>
                <a:gd name="T5" fmla="*/ 623 h 793"/>
                <a:gd name="T6" fmla="*/ 737 w 850"/>
                <a:gd name="T7" fmla="*/ 680 h 793"/>
                <a:gd name="T8" fmla="*/ 680 w 850"/>
                <a:gd name="T9" fmla="*/ 680 h 793"/>
                <a:gd name="T10" fmla="*/ 680 w 850"/>
                <a:gd name="T11" fmla="*/ 737 h 793"/>
                <a:gd name="T12" fmla="*/ 624 w 850"/>
                <a:gd name="T13" fmla="*/ 737 h 793"/>
                <a:gd name="T14" fmla="*/ 624 w 850"/>
                <a:gd name="T15" fmla="*/ 793 h 793"/>
                <a:gd name="T16" fmla="*/ 510 w 850"/>
                <a:gd name="T17" fmla="*/ 793 h 793"/>
                <a:gd name="T18" fmla="*/ 510 w 850"/>
                <a:gd name="T19" fmla="*/ 737 h 793"/>
                <a:gd name="T20" fmla="*/ 340 w 850"/>
                <a:gd name="T21" fmla="*/ 737 h 793"/>
                <a:gd name="T22" fmla="*/ 340 w 850"/>
                <a:gd name="T23" fmla="*/ 623 h 793"/>
                <a:gd name="T24" fmla="*/ 283 w 850"/>
                <a:gd name="T25" fmla="*/ 623 h 793"/>
                <a:gd name="T26" fmla="*/ 283 w 850"/>
                <a:gd name="T27" fmla="*/ 680 h 793"/>
                <a:gd name="T28" fmla="*/ 57 w 850"/>
                <a:gd name="T29" fmla="*/ 680 h 793"/>
                <a:gd name="T30" fmla="*/ 57 w 850"/>
                <a:gd name="T31" fmla="*/ 567 h 793"/>
                <a:gd name="T32" fmla="*/ 0 w 850"/>
                <a:gd name="T33" fmla="*/ 567 h 793"/>
                <a:gd name="T34" fmla="*/ 0 w 850"/>
                <a:gd name="T35" fmla="*/ 510 h 793"/>
                <a:gd name="T36" fmla="*/ 113 w 850"/>
                <a:gd name="T37" fmla="*/ 510 h 793"/>
                <a:gd name="T38" fmla="*/ 113 w 850"/>
                <a:gd name="T39" fmla="*/ 396 h 793"/>
                <a:gd name="T40" fmla="*/ 170 w 850"/>
                <a:gd name="T41" fmla="*/ 396 h 793"/>
                <a:gd name="T42" fmla="*/ 170 w 850"/>
                <a:gd name="T43" fmla="*/ 340 h 793"/>
                <a:gd name="T44" fmla="*/ 113 w 850"/>
                <a:gd name="T45" fmla="*/ 340 h 793"/>
                <a:gd name="T46" fmla="*/ 113 w 850"/>
                <a:gd name="T47" fmla="*/ 226 h 793"/>
                <a:gd name="T48" fmla="*/ 170 w 850"/>
                <a:gd name="T49" fmla="*/ 226 h 793"/>
                <a:gd name="T50" fmla="*/ 170 w 850"/>
                <a:gd name="T51" fmla="*/ 170 h 793"/>
                <a:gd name="T52" fmla="*/ 227 w 850"/>
                <a:gd name="T53" fmla="*/ 170 h 793"/>
                <a:gd name="T54" fmla="*/ 227 w 850"/>
                <a:gd name="T55" fmla="*/ 113 h 793"/>
                <a:gd name="T56" fmla="*/ 283 w 850"/>
                <a:gd name="T57" fmla="*/ 113 h 793"/>
                <a:gd name="T58" fmla="*/ 283 w 850"/>
                <a:gd name="T59" fmla="*/ 56 h 793"/>
                <a:gd name="T60" fmla="*/ 340 w 850"/>
                <a:gd name="T61" fmla="*/ 56 h 793"/>
                <a:gd name="T62" fmla="*/ 340 w 850"/>
                <a:gd name="T63" fmla="*/ 0 h 793"/>
                <a:gd name="T64" fmla="*/ 453 w 850"/>
                <a:gd name="T65" fmla="*/ 0 h 793"/>
                <a:gd name="T66" fmla="*/ 453 w 850"/>
                <a:gd name="T67" fmla="*/ 113 h 793"/>
                <a:gd name="T68" fmla="*/ 510 w 850"/>
                <a:gd name="T69" fmla="*/ 113 h 793"/>
                <a:gd name="T70" fmla="*/ 510 w 850"/>
                <a:gd name="T71" fmla="*/ 226 h 793"/>
                <a:gd name="T72" fmla="*/ 680 w 850"/>
                <a:gd name="T73" fmla="*/ 226 h 793"/>
                <a:gd name="T74" fmla="*/ 680 w 850"/>
                <a:gd name="T75" fmla="*/ 283 h 793"/>
                <a:gd name="T76" fmla="*/ 737 w 850"/>
                <a:gd name="T77" fmla="*/ 283 h 793"/>
                <a:gd name="T78" fmla="*/ 737 w 850"/>
                <a:gd name="T79" fmla="*/ 340 h 793"/>
                <a:gd name="T80" fmla="*/ 794 w 850"/>
                <a:gd name="T81" fmla="*/ 340 h 793"/>
                <a:gd name="T82" fmla="*/ 794 w 850"/>
                <a:gd name="T83" fmla="*/ 396 h 793"/>
                <a:gd name="T84" fmla="*/ 850 w 850"/>
                <a:gd name="T85" fmla="*/ 39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3">
                  <a:moveTo>
                    <a:pt x="850" y="396"/>
                  </a:moveTo>
                  <a:lnTo>
                    <a:pt x="850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850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937"/>
            <p:cNvSpPr>
              <a:spLocks/>
            </p:cNvSpPr>
            <p:nvPr/>
          </p:nvSpPr>
          <p:spPr bwMode="auto">
            <a:xfrm>
              <a:off x="1480" y="4725"/>
              <a:ext cx="341" cy="284"/>
            </a:xfrm>
            <a:custGeom>
              <a:avLst/>
              <a:gdLst>
                <a:gd name="T0" fmla="*/ 0 w 341"/>
                <a:gd name="T1" fmla="*/ 170 h 284"/>
                <a:gd name="T2" fmla="*/ 0 w 341"/>
                <a:gd name="T3" fmla="*/ 284 h 284"/>
                <a:gd name="T4" fmla="*/ 171 w 341"/>
                <a:gd name="T5" fmla="*/ 284 h 284"/>
                <a:gd name="T6" fmla="*/ 171 w 341"/>
                <a:gd name="T7" fmla="*/ 113 h 284"/>
                <a:gd name="T8" fmla="*/ 341 w 341"/>
                <a:gd name="T9" fmla="*/ 113 h 284"/>
                <a:gd name="T10" fmla="*/ 341 w 341"/>
                <a:gd name="T11" fmla="*/ 57 h 284"/>
                <a:gd name="T12" fmla="*/ 284 w 341"/>
                <a:gd name="T13" fmla="*/ 57 h 284"/>
                <a:gd name="T14" fmla="*/ 284 w 341"/>
                <a:gd name="T15" fmla="*/ 0 h 284"/>
                <a:gd name="T16" fmla="*/ 114 w 341"/>
                <a:gd name="T17" fmla="*/ 0 h 284"/>
                <a:gd name="T18" fmla="*/ 114 w 341"/>
                <a:gd name="T19" fmla="*/ 57 h 284"/>
                <a:gd name="T20" fmla="*/ 57 w 341"/>
                <a:gd name="T21" fmla="*/ 57 h 284"/>
                <a:gd name="T22" fmla="*/ 57 w 341"/>
                <a:gd name="T23" fmla="*/ 113 h 284"/>
                <a:gd name="T24" fmla="*/ 0 w 341"/>
                <a:gd name="T25" fmla="*/ 113 h 284"/>
                <a:gd name="T26" fmla="*/ 0 w 341"/>
                <a:gd name="T2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284">
                  <a:moveTo>
                    <a:pt x="0" y="170"/>
                  </a:moveTo>
                  <a:lnTo>
                    <a:pt x="0" y="284"/>
                  </a:lnTo>
                  <a:lnTo>
                    <a:pt x="171" y="284"/>
                  </a:lnTo>
                  <a:lnTo>
                    <a:pt x="171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938"/>
            <p:cNvSpPr>
              <a:spLocks/>
            </p:cNvSpPr>
            <p:nvPr/>
          </p:nvSpPr>
          <p:spPr bwMode="auto">
            <a:xfrm>
              <a:off x="687" y="4612"/>
              <a:ext cx="793" cy="680"/>
            </a:xfrm>
            <a:custGeom>
              <a:avLst/>
              <a:gdLst>
                <a:gd name="T0" fmla="*/ 793 w 793"/>
                <a:gd name="T1" fmla="*/ 283 h 680"/>
                <a:gd name="T2" fmla="*/ 793 w 793"/>
                <a:gd name="T3" fmla="*/ 510 h 680"/>
                <a:gd name="T4" fmla="*/ 793 w 793"/>
                <a:gd name="T5" fmla="*/ 567 h 680"/>
                <a:gd name="T6" fmla="*/ 623 w 793"/>
                <a:gd name="T7" fmla="*/ 567 h 680"/>
                <a:gd name="T8" fmla="*/ 623 w 793"/>
                <a:gd name="T9" fmla="*/ 623 h 680"/>
                <a:gd name="T10" fmla="*/ 453 w 793"/>
                <a:gd name="T11" fmla="*/ 623 h 680"/>
                <a:gd name="T12" fmla="*/ 453 w 793"/>
                <a:gd name="T13" fmla="*/ 680 h 680"/>
                <a:gd name="T14" fmla="*/ 397 w 793"/>
                <a:gd name="T15" fmla="*/ 680 h 680"/>
                <a:gd name="T16" fmla="*/ 397 w 793"/>
                <a:gd name="T17" fmla="*/ 623 h 680"/>
                <a:gd name="T18" fmla="*/ 283 w 793"/>
                <a:gd name="T19" fmla="*/ 623 h 680"/>
                <a:gd name="T20" fmla="*/ 283 w 793"/>
                <a:gd name="T21" fmla="*/ 680 h 680"/>
                <a:gd name="T22" fmla="*/ 113 w 793"/>
                <a:gd name="T23" fmla="*/ 680 h 680"/>
                <a:gd name="T24" fmla="*/ 56 w 793"/>
                <a:gd name="T25" fmla="*/ 680 h 680"/>
                <a:gd name="T26" fmla="*/ 56 w 793"/>
                <a:gd name="T27" fmla="*/ 453 h 680"/>
                <a:gd name="T28" fmla="*/ 113 w 793"/>
                <a:gd name="T29" fmla="*/ 453 h 680"/>
                <a:gd name="T30" fmla="*/ 113 w 793"/>
                <a:gd name="T31" fmla="*/ 340 h 680"/>
                <a:gd name="T32" fmla="*/ 56 w 793"/>
                <a:gd name="T33" fmla="*/ 340 h 680"/>
                <a:gd name="T34" fmla="*/ 56 w 793"/>
                <a:gd name="T35" fmla="*/ 283 h 680"/>
                <a:gd name="T36" fmla="*/ 0 w 793"/>
                <a:gd name="T37" fmla="*/ 283 h 680"/>
                <a:gd name="T38" fmla="*/ 0 w 793"/>
                <a:gd name="T39" fmla="*/ 113 h 680"/>
                <a:gd name="T40" fmla="*/ 56 w 793"/>
                <a:gd name="T41" fmla="*/ 113 h 680"/>
                <a:gd name="T42" fmla="*/ 56 w 793"/>
                <a:gd name="T43" fmla="*/ 56 h 680"/>
                <a:gd name="T44" fmla="*/ 113 w 793"/>
                <a:gd name="T45" fmla="*/ 56 h 680"/>
                <a:gd name="T46" fmla="*/ 113 w 793"/>
                <a:gd name="T47" fmla="*/ 0 h 680"/>
                <a:gd name="T48" fmla="*/ 170 w 793"/>
                <a:gd name="T49" fmla="*/ 0 h 680"/>
                <a:gd name="T50" fmla="*/ 170 w 793"/>
                <a:gd name="T51" fmla="*/ 170 h 680"/>
                <a:gd name="T52" fmla="*/ 283 w 793"/>
                <a:gd name="T53" fmla="*/ 170 h 680"/>
                <a:gd name="T54" fmla="*/ 283 w 793"/>
                <a:gd name="T55" fmla="*/ 113 h 680"/>
                <a:gd name="T56" fmla="*/ 226 w 793"/>
                <a:gd name="T57" fmla="*/ 113 h 680"/>
                <a:gd name="T58" fmla="*/ 226 w 793"/>
                <a:gd name="T59" fmla="*/ 56 h 680"/>
                <a:gd name="T60" fmla="*/ 397 w 793"/>
                <a:gd name="T61" fmla="*/ 56 h 680"/>
                <a:gd name="T62" fmla="*/ 397 w 793"/>
                <a:gd name="T63" fmla="*/ 226 h 680"/>
                <a:gd name="T64" fmla="*/ 340 w 793"/>
                <a:gd name="T65" fmla="*/ 226 h 680"/>
                <a:gd name="T66" fmla="*/ 340 w 793"/>
                <a:gd name="T67" fmla="*/ 397 h 680"/>
                <a:gd name="T68" fmla="*/ 567 w 793"/>
                <a:gd name="T69" fmla="*/ 397 h 680"/>
                <a:gd name="T70" fmla="*/ 567 w 793"/>
                <a:gd name="T71" fmla="*/ 453 h 680"/>
                <a:gd name="T72" fmla="*/ 623 w 793"/>
                <a:gd name="T73" fmla="*/ 453 h 680"/>
                <a:gd name="T74" fmla="*/ 623 w 793"/>
                <a:gd name="T75" fmla="*/ 397 h 680"/>
                <a:gd name="T76" fmla="*/ 623 w 793"/>
                <a:gd name="T77" fmla="*/ 340 h 680"/>
                <a:gd name="T78" fmla="*/ 737 w 793"/>
                <a:gd name="T79" fmla="*/ 340 h 680"/>
                <a:gd name="T80" fmla="*/ 737 w 793"/>
                <a:gd name="T81" fmla="*/ 283 h 680"/>
                <a:gd name="T82" fmla="*/ 793 w 793"/>
                <a:gd name="T83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680">
                  <a:moveTo>
                    <a:pt x="793" y="283"/>
                  </a:moveTo>
                  <a:lnTo>
                    <a:pt x="793" y="510"/>
                  </a:lnTo>
                  <a:lnTo>
                    <a:pt x="793" y="567"/>
                  </a:lnTo>
                  <a:lnTo>
                    <a:pt x="623" y="567"/>
                  </a:lnTo>
                  <a:lnTo>
                    <a:pt x="623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793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939"/>
            <p:cNvSpPr>
              <a:spLocks/>
            </p:cNvSpPr>
            <p:nvPr/>
          </p:nvSpPr>
          <p:spPr bwMode="auto">
            <a:xfrm>
              <a:off x="857" y="5065"/>
              <a:ext cx="1531" cy="907"/>
            </a:xfrm>
            <a:custGeom>
              <a:avLst/>
              <a:gdLst>
                <a:gd name="T0" fmla="*/ 623 w 1531"/>
                <a:gd name="T1" fmla="*/ 0 h 907"/>
                <a:gd name="T2" fmla="*/ 850 w 1531"/>
                <a:gd name="T3" fmla="*/ 0 h 907"/>
                <a:gd name="T4" fmla="*/ 850 w 1531"/>
                <a:gd name="T5" fmla="*/ 170 h 907"/>
                <a:gd name="T6" fmla="*/ 794 w 1531"/>
                <a:gd name="T7" fmla="*/ 170 h 907"/>
                <a:gd name="T8" fmla="*/ 794 w 1531"/>
                <a:gd name="T9" fmla="*/ 284 h 907"/>
                <a:gd name="T10" fmla="*/ 623 w 1531"/>
                <a:gd name="T11" fmla="*/ 284 h 907"/>
                <a:gd name="T12" fmla="*/ 623 w 1531"/>
                <a:gd name="T13" fmla="*/ 340 h 907"/>
                <a:gd name="T14" fmla="*/ 567 w 1531"/>
                <a:gd name="T15" fmla="*/ 340 h 907"/>
                <a:gd name="T16" fmla="*/ 567 w 1531"/>
                <a:gd name="T17" fmla="*/ 454 h 907"/>
                <a:gd name="T18" fmla="*/ 680 w 1531"/>
                <a:gd name="T19" fmla="*/ 454 h 907"/>
                <a:gd name="T20" fmla="*/ 680 w 1531"/>
                <a:gd name="T21" fmla="*/ 397 h 907"/>
                <a:gd name="T22" fmla="*/ 794 w 1531"/>
                <a:gd name="T23" fmla="*/ 397 h 907"/>
                <a:gd name="T24" fmla="*/ 794 w 1531"/>
                <a:gd name="T25" fmla="*/ 454 h 907"/>
                <a:gd name="T26" fmla="*/ 1077 w 1531"/>
                <a:gd name="T27" fmla="*/ 454 h 907"/>
                <a:gd name="T28" fmla="*/ 1077 w 1531"/>
                <a:gd name="T29" fmla="*/ 511 h 907"/>
                <a:gd name="T30" fmla="*/ 1190 w 1531"/>
                <a:gd name="T31" fmla="*/ 511 h 907"/>
                <a:gd name="T32" fmla="*/ 1190 w 1531"/>
                <a:gd name="T33" fmla="*/ 454 h 907"/>
                <a:gd name="T34" fmla="*/ 1417 w 1531"/>
                <a:gd name="T35" fmla="*/ 454 h 907"/>
                <a:gd name="T36" fmla="*/ 1417 w 1531"/>
                <a:gd name="T37" fmla="*/ 511 h 907"/>
                <a:gd name="T38" fmla="*/ 1474 w 1531"/>
                <a:gd name="T39" fmla="*/ 511 h 907"/>
                <a:gd name="T40" fmla="*/ 1474 w 1531"/>
                <a:gd name="T41" fmla="*/ 567 h 907"/>
                <a:gd name="T42" fmla="*/ 1531 w 1531"/>
                <a:gd name="T43" fmla="*/ 567 h 907"/>
                <a:gd name="T44" fmla="*/ 1531 w 1531"/>
                <a:gd name="T45" fmla="*/ 737 h 907"/>
                <a:gd name="T46" fmla="*/ 1474 w 1531"/>
                <a:gd name="T47" fmla="*/ 737 h 907"/>
                <a:gd name="T48" fmla="*/ 1474 w 1531"/>
                <a:gd name="T49" fmla="*/ 851 h 907"/>
                <a:gd name="T50" fmla="*/ 1134 w 1531"/>
                <a:gd name="T51" fmla="*/ 851 h 907"/>
                <a:gd name="T52" fmla="*/ 1134 w 1531"/>
                <a:gd name="T53" fmla="*/ 907 h 907"/>
                <a:gd name="T54" fmla="*/ 1020 w 1531"/>
                <a:gd name="T55" fmla="*/ 907 h 907"/>
                <a:gd name="T56" fmla="*/ 1020 w 1531"/>
                <a:gd name="T57" fmla="*/ 851 h 907"/>
                <a:gd name="T58" fmla="*/ 907 w 1531"/>
                <a:gd name="T59" fmla="*/ 851 h 907"/>
                <a:gd name="T60" fmla="*/ 907 w 1531"/>
                <a:gd name="T61" fmla="*/ 794 h 907"/>
                <a:gd name="T62" fmla="*/ 794 w 1531"/>
                <a:gd name="T63" fmla="*/ 794 h 907"/>
                <a:gd name="T64" fmla="*/ 794 w 1531"/>
                <a:gd name="T65" fmla="*/ 737 h 907"/>
                <a:gd name="T66" fmla="*/ 397 w 1531"/>
                <a:gd name="T67" fmla="*/ 737 h 907"/>
                <a:gd name="T68" fmla="*/ 397 w 1531"/>
                <a:gd name="T69" fmla="*/ 681 h 907"/>
                <a:gd name="T70" fmla="*/ 227 w 1531"/>
                <a:gd name="T71" fmla="*/ 681 h 907"/>
                <a:gd name="T72" fmla="*/ 227 w 1531"/>
                <a:gd name="T73" fmla="*/ 454 h 907"/>
                <a:gd name="T74" fmla="*/ 56 w 1531"/>
                <a:gd name="T75" fmla="*/ 454 h 907"/>
                <a:gd name="T76" fmla="*/ 56 w 1531"/>
                <a:gd name="T77" fmla="*/ 284 h 907"/>
                <a:gd name="T78" fmla="*/ 0 w 1531"/>
                <a:gd name="T79" fmla="*/ 284 h 907"/>
                <a:gd name="T80" fmla="*/ 0 w 1531"/>
                <a:gd name="T81" fmla="*/ 227 h 907"/>
                <a:gd name="T82" fmla="*/ 113 w 1531"/>
                <a:gd name="T83" fmla="*/ 227 h 907"/>
                <a:gd name="T84" fmla="*/ 113 w 1531"/>
                <a:gd name="T85" fmla="*/ 170 h 907"/>
                <a:gd name="T86" fmla="*/ 227 w 1531"/>
                <a:gd name="T87" fmla="*/ 170 h 907"/>
                <a:gd name="T88" fmla="*/ 227 w 1531"/>
                <a:gd name="T89" fmla="*/ 227 h 907"/>
                <a:gd name="T90" fmla="*/ 283 w 1531"/>
                <a:gd name="T91" fmla="*/ 227 h 907"/>
                <a:gd name="T92" fmla="*/ 283 w 1531"/>
                <a:gd name="T93" fmla="*/ 170 h 907"/>
                <a:gd name="T94" fmla="*/ 453 w 1531"/>
                <a:gd name="T95" fmla="*/ 170 h 907"/>
                <a:gd name="T96" fmla="*/ 453 w 1531"/>
                <a:gd name="T97" fmla="*/ 114 h 907"/>
                <a:gd name="T98" fmla="*/ 623 w 1531"/>
                <a:gd name="T99" fmla="*/ 114 h 907"/>
                <a:gd name="T100" fmla="*/ 623 w 1531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31" h="907">
                  <a:moveTo>
                    <a:pt x="623" y="0"/>
                  </a:moveTo>
                  <a:lnTo>
                    <a:pt x="850" y="0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417" y="454"/>
                  </a:lnTo>
                  <a:lnTo>
                    <a:pt x="1417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134" y="851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940"/>
            <p:cNvSpPr>
              <a:spLocks/>
            </p:cNvSpPr>
            <p:nvPr/>
          </p:nvSpPr>
          <p:spPr bwMode="auto">
            <a:xfrm>
              <a:off x="1424" y="4555"/>
              <a:ext cx="1304" cy="1134"/>
            </a:xfrm>
            <a:custGeom>
              <a:avLst/>
              <a:gdLst>
                <a:gd name="T0" fmla="*/ 1077 w 1304"/>
                <a:gd name="T1" fmla="*/ 964 h 1134"/>
                <a:gd name="T2" fmla="*/ 964 w 1304"/>
                <a:gd name="T3" fmla="*/ 1134 h 1134"/>
                <a:gd name="T4" fmla="*/ 907 w 1304"/>
                <a:gd name="T5" fmla="*/ 1077 h 1134"/>
                <a:gd name="T6" fmla="*/ 850 w 1304"/>
                <a:gd name="T7" fmla="*/ 1021 h 1134"/>
                <a:gd name="T8" fmla="*/ 623 w 1304"/>
                <a:gd name="T9" fmla="*/ 964 h 1134"/>
                <a:gd name="T10" fmla="*/ 510 w 1304"/>
                <a:gd name="T11" fmla="*/ 1021 h 1134"/>
                <a:gd name="T12" fmla="*/ 227 w 1304"/>
                <a:gd name="T13" fmla="*/ 964 h 1134"/>
                <a:gd name="T14" fmla="*/ 113 w 1304"/>
                <a:gd name="T15" fmla="*/ 907 h 1134"/>
                <a:gd name="T16" fmla="*/ 0 w 1304"/>
                <a:gd name="T17" fmla="*/ 964 h 1134"/>
                <a:gd name="T18" fmla="*/ 56 w 1304"/>
                <a:gd name="T19" fmla="*/ 850 h 1134"/>
                <a:gd name="T20" fmla="*/ 227 w 1304"/>
                <a:gd name="T21" fmla="*/ 794 h 1134"/>
                <a:gd name="T22" fmla="*/ 283 w 1304"/>
                <a:gd name="T23" fmla="*/ 680 h 1134"/>
                <a:gd name="T24" fmla="*/ 397 w 1304"/>
                <a:gd name="T25" fmla="*/ 454 h 1134"/>
                <a:gd name="T26" fmla="*/ 453 w 1304"/>
                <a:gd name="T27" fmla="*/ 510 h 1134"/>
                <a:gd name="T28" fmla="*/ 567 w 1304"/>
                <a:gd name="T29" fmla="*/ 454 h 1134"/>
                <a:gd name="T30" fmla="*/ 623 w 1304"/>
                <a:gd name="T31" fmla="*/ 510 h 1134"/>
                <a:gd name="T32" fmla="*/ 680 w 1304"/>
                <a:gd name="T33" fmla="*/ 454 h 1134"/>
                <a:gd name="T34" fmla="*/ 737 w 1304"/>
                <a:gd name="T35" fmla="*/ 397 h 1134"/>
                <a:gd name="T36" fmla="*/ 680 w 1304"/>
                <a:gd name="T37" fmla="*/ 227 h 1134"/>
                <a:gd name="T38" fmla="*/ 567 w 1304"/>
                <a:gd name="T39" fmla="*/ 340 h 1134"/>
                <a:gd name="T40" fmla="*/ 453 w 1304"/>
                <a:gd name="T41" fmla="*/ 170 h 1134"/>
                <a:gd name="T42" fmla="*/ 510 w 1304"/>
                <a:gd name="T43" fmla="*/ 113 h 1134"/>
                <a:gd name="T44" fmla="*/ 567 w 1304"/>
                <a:gd name="T45" fmla="*/ 57 h 1134"/>
                <a:gd name="T46" fmla="*/ 794 w 1304"/>
                <a:gd name="T47" fmla="*/ 0 h 1134"/>
                <a:gd name="T48" fmla="*/ 850 w 1304"/>
                <a:gd name="T49" fmla="*/ 113 h 1134"/>
                <a:gd name="T50" fmla="*/ 907 w 1304"/>
                <a:gd name="T51" fmla="*/ 57 h 1134"/>
                <a:gd name="T52" fmla="*/ 964 w 1304"/>
                <a:gd name="T53" fmla="*/ 113 h 1134"/>
                <a:gd name="T54" fmla="*/ 1020 w 1304"/>
                <a:gd name="T55" fmla="*/ 283 h 1134"/>
                <a:gd name="T56" fmla="*/ 1134 w 1304"/>
                <a:gd name="T57" fmla="*/ 227 h 1134"/>
                <a:gd name="T58" fmla="*/ 1077 w 1304"/>
                <a:gd name="T59" fmla="*/ 170 h 1134"/>
                <a:gd name="T60" fmla="*/ 1020 w 1304"/>
                <a:gd name="T61" fmla="*/ 57 h 1134"/>
                <a:gd name="T62" fmla="*/ 1134 w 1304"/>
                <a:gd name="T63" fmla="*/ 0 h 1134"/>
                <a:gd name="T64" fmla="*/ 1247 w 1304"/>
                <a:gd name="T65" fmla="*/ 113 h 1134"/>
                <a:gd name="T66" fmla="*/ 1190 w 1304"/>
                <a:gd name="T67" fmla="*/ 227 h 1134"/>
                <a:gd name="T68" fmla="*/ 1247 w 1304"/>
                <a:gd name="T69" fmla="*/ 340 h 1134"/>
                <a:gd name="T70" fmla="*/ 1134 w 1304"/>
                <a:gd name="T71" fmla="*/ 567 h 1134"/>
                <a:gd name="T72" fmla="*/ 1020 w 1304"/>
                <a:gd name="T73" fmla="*/ 510 h 1134"/>
                <a:gd name="T74" fmla="*/ 1077 w 1304"/>
                <a:gd name="T75" fmla="*/ 567 h 1134"/>
                <a:gd name="T76" fmla="*/ 1134 w 1304"/>
                <a:gd name="T77" fmla="*/ 680 h 1134"/>
                <a:gd name="T78" fmla="*/ 1190 w 1304"/>
                <a:gd name="T79" fmla="*/ 737 h 1134"/>
                <a:gd name="T80" fmla="*/ 1247 w 1304"/>
                <a:gd name="T81" fmla="*/ 794 h 1134"/>
                <a:gd name="T82" fmla="*/ 1304 w 1304"/>
                <a:gd name="T83" fmla="*/ 850 h 1134"/>
                <a:gd name="T84" fmla="*/ 1247 w 1304"/>
                <a:gd name="T85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1134">
                  <a:moveTo>
                    <a:pt x="1247" y="964"/>
                  </a:moveTo>
                  <a:lnTo>
                    <a:pt x="1077" y="964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941"/>
            <p:cNvSpPr>
              <a:spLocks/>
            </p:cNvSpPr>
            <p:nvPr/>
          </p:nvSpPr>
          <p:spPr bwMode="auto">
            <a:xfrm>
              <a:off x="2444" y="4158"/>
              <a:ext cx="794" cy="1474"/>
            </a:xfrm>
            <a:custGeom>
              <a:avLst/>
              <a:gdLst>
                <a:gd name="T0" fmla="*/ 284 w 794"/>
                <a:gd name="T1" fmla="*/ 1474 h 1474"/>
                <a:gd name="T2" fmla="*/ 284 w 794"/>
                <a:gd name="T3" fmla="*/ 1247 h 1474"/>
                <a:gd name="T4" fmla="*/ 227 w 794"/>
                <a:gd name="T5" fmla="*/ 1247 h 1474"/>
                <a:gd name="T6" fmla="*/ 227 w 794"/>
                <a:gd name="T7" fmla="*/ 1191 h 1474"/>
                <a:gd name="T8" fmla="*/ 170 w 794"/>
                <a:gd name="T9" fmla="*/ 1191 h 1474"/>
                <a:gd name="T10" fmla="*/ 170 w 794"/>
                <a:gd name="T11" fmla="*/ 1134 h 1474"/>
                <a:gd name="T12" fmla="*/ 114 w 794"/>
                <a:gd name="T13" fmla="*/ 1134 h 1474"/>
                <a:gd name="T14" fmla="*/ 114 w 794"/>
                <a:gd name="T15" fmla="*/ 1077 h 1474"/>
                <a:gd name="T16" fmla="*/ 57 w 794"/>
                <a:gd name="T17" fmla="*/ 1077 h 1474"/>
                <a:gd name="T18" fmla="*/ 57 w 794"/>
                <a:gd name="T19" fmla="*/ 964 h 1474"/>
                <a:gd name="T20" fmla="*/ 0 w 794"/>
                <a:gd name="T21" fmla="*/ 964 h 1474"/>
                <a:gd name="T22" fmla="*/ 0 w 794"/>
                <a:gd name="T23" fmla="*/ 907 h 1474"/>
                <a:gd name="T24" fmla="*/ 114 w 794"/>
                <a:gd name="T25" fmla="*/ 907 h 1474"/>
                <a:gd name="T26" fmla="*/ 114 w 794"/>
                <a:gd name="T27" fmla="*/ 964 h 1474"/>
                <a:gd name="T28" fmla="*/ 227 w 794"/>
                <a:gd name="T29" fmla="*/ 964 h 1474"/>
                <a:gd name="T30" fmla="*/ 227 w 794"/>
                <a:gd name="T31" fmla="*/ 737 h 1474"/>
                <a:gd name="T32" fmla="*/ 170 w 794"/>
                <a:gd name="T33" fmla="*/ 737 h 1474"/>
                <a:gd name="T34" fmla="*/ 170 w 794"/>
                <a:gd name="T35" fmla="*/ 624 h 1474"/>
                <a:gd name="T36" fmla="*/ 227 w 794"/>
                <a:gd name="T37" fmla="*/ 624 h 1474"/>
                <a:gd name="T38" fmla="*/ 227 w 794"/>
                <a:gd name="T39" fmla="*/ 510 h 1474"/>
                <a:gd name="T40" fmla="*/ 114 w 794"/>
                <a:gd name="T41" fmla="*/ 510 h 1474"/>
                <a:gd name="T42" fmla="*/ 114 w 794"/>
                <a:gd name="T43" fmla="*/ 397 h 1474"/>
                <a:gd name="T44" fmla="*/ 170 w 794"/>
                <a:gd name="T45" fmla="*/ 397 h 1474"/>
                <a:gd name="T46" fmla="*/ 170 w 794"/>
                <a:gd name="T47" fmla="*/ 454 h 1474"/>
                <a:gd name="T48" fmla="*/ 227 w 794"/>
                <a:gd name="T49" fmla="*/ 454 h 1474"/>
                <a:gd name="T50" fmla="*/ 227 w 794"/>
                <a:gd name="T51" fmla="*/ 340 h 1474"/>
                <a:gd name="T52" fmla="*/ 284 w 794"/>
                <a:gd name="T53" fmla="*/ 340 h 1474"/>
                <a:gd name="T54" fmla="*/ 284 w 794"/>
                <a:gd name="T55" fmla="*/ 227 h 1474"/>
                <a:gd name="T56" fmla="*/ 114 w 794"/>
                <a:gd name="T57" fmla="*/ 227 h 1474"/>
                <a:gd name="T58" fmla="*/ 114 w 794"/>
                <a:gd name="T59" fmla="*/ 57 h 1474"/>
                <a:gd name="T60" fmla="*/ 57 w 794"/>
                <a:gd name="T61" fmla="*/ 57 h 1474"/>
                <a:gd name="T62" fmla="*/ 57 w 794"/>
                <a:gd name="T63" fmla="*/ 0 h 1474"/>
                <a:gd name="T64" fmla="*/ 170 w 794"/>
                <a:gd name="T65" fmla="*/ 0 h 1474"/>
                <a:gd name="T66" fmla="*/ 170 w 794"/>
                <a:gd name="T67" fmla="*/ 57 h 1474"/>
                <a:gd name="T68" fmla="*/ 227 w 794"/>
                <a:gd name="T69" fmla="*/ 57 h 1474"/>
                <a:gd name="T70" fmla="*/ 227 w 794"/>
                <a:gd name="T71" fmla="*/ 113 h 1474"/>
                <a:gd name="T72" fmla="*/ 284 w 794"/>
                <a:gd name="T73" fmla="*/ 113 h 1474"/>
                <a:gd name="T74" fmla="*/ 284 w 794"/>
                <a:gd name="T75" fmla="*/ 170 h 1474"/>
                <a:gd name="T76" fmla="*/ 397 w 794"/>
                <a:gd name="T77" fmla="*/ 170 h 1474"/>
                <a:gd name="T78" fmla="*/ 397 w 794"/>
                <a:gd name="T79" fmla="*/ 227 h 1474"/>
                <a:gd name="T80" fmla="*/ 567 w 794"/>
                <a:gd name="T81" fmla="*/ 227 h 1474"/>
                <a:gd name="T82" fmla="*/ 567 w 794"/>
                <a:gd name="T83" fmla="*/ 340 h 1474"/>
                <a:gd name="T84" fmla="*/ 681 w 794"/>
                <a:gd name="T85" fmla="*/ 340 h 1474"/>
                <a:gd name="T86" fmla="*/ 681 w 794"/>
                <a:gd name="T87" fmla="*/ 510 h 1474"/>
                <a:gd name="T88" fmla="*/ 737 w 794"/>
                <a:gd name="T89" fmla="*/ 510 h 1474"/>
                <a:gd name="T90" fmla="*/ 737 w 794"/>
                <a:gd name="T91" fmla="*/ 624 h 1474"/>
                <a:gd name="T92" fmla="*/ 794 w 794"/>
                <a:gd name="T93" fmla="*/ 624 h 1474"/>
                <a:gd name="T94" fmla="*/ 794 w 794"/>
                <a:gd name="T95" fmla="*/ 680 h 1474"/>
                <a:gd name="T96" fmla="*/ 737 w 794"/>
                <a:gd name="T97" fmla="*/ 680 h 1474"/>
                <a:gd name="T98" fmla="*/ 737 w 794"/>
                <a:gd name="T99" fmla="*/ 737 h 1474"/>
                <a:gd name="T100" fmla="*/ 681 w 794"/>
                <a:gd name="T101" fmla="*/ 737 h 1474"/>
                <a:gd name="T102" fmla="*/ 681 w 794"/>
                <a:gd name="T103" fmla="*/ 907 h 1474"/>
                <a:gd name="T104" fmla="*/ 624 w 794"/>
                <a:gd name="T105" fmla="*/ 907 h 1474"/>
                <a:gd name="T106" fmla="*/ 624 w 794"/>
                <a:gd name="T107" fmla="*/ 1021 h 1474"/>
                <a:gd name="T108" fmla="*/ 567 w 794"/>
                <a:gd name="T109" fmla="*/ 1021 h 1474"/>
                <a:gd name="T110" fmla="*/ 567 w 794"/>
                <a:gd name="T111" fmla="*/ 1304 h 1474"/>
                <a:gd name="T112" fmla="*/ 454 w 794"/>
                <a:gd name="T113" fmla="*/ 1304 h 1474"/>
                <a:gd name="T114" fmla="*/ 454 w 794"/>
                <a:gd name="T115" fmla="*/ 1418 h 1474"/>
                <a:gd name="T116" fmla="*/ 397 w 794"/>
                <a:gd name="T117" fmla="*/ 1418 h 1474"/>
                <a:gd name="T118" fmla="*/ 397 w 794"/>
                <a:gd name="T119" fmla="*/ 1474 h 1474"/>
                <a:gd name="T120" fmla="*/ 284 w 794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4" h="1474">
                  <a:moveTo>
                    <a:pt x="284" y="1474"/>
                  </a:moveTo>
                  <a:lnTo>
                    <a:pt x="284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1" y="737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67" y="1021"/>
                  </a:lnTo>
                  <a:lnTo>
                    <a:pt x="56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284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943"/>
            <p:cNvSpPr>
              <a:spLocks/>
            </p:cNvSpPr>
            <p:nvPr/>
          </p:nvSpPr>
          <p:spPr bwMode="auto">
            <a:xfrm>
              <a:off x="2558" y="3591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737 w 1020"/>
                <a:gd name="T3" fmla="*/ 1474 h 1474"/>
                <a:gd name="T4" fmla="*/ 737 w 1020"/>
                <a:gd name="T5" fmla="*/ 1418 h 1474"/>
                <a:gd name="T6" fmla="*/ 623 w 1020"/>
                <a:gd name="T7" fmla="*/ 1418 h 1474"/>
                <a:gd name="T8" fmla="*/ 623 w 1020"/>
                <a:gd name="T9" fmla="*/ 1247 h 1474"/>
                <a:gd name="T10" fmla="*/ 680 w 1020"/>
                <a:gd name="T11" fmla="*/ 1247 h 1474"/>
                <a:gd name="T12" fmla="*/ 680 w 1020"/>
                <a:gd name="T13" fmla="*/ 1191 h 1474"/>
                <a:gd name="T14" fmla="*/ 623 w 1020"/>
                <a:gd name="T15" fmla="*/ 1191 h 1474"/>
                <a:gd name="T16" fmla="*/ 623 w 1020"/>
                <a:gd name="T17" fmla="*/ 1077 h 1474"/>
                <a:gd name="T18" fmla="*/ 567 w 1020"/>
                <a:gd name="T19" fmla="*/ 1077 h 1474"/>
                <a:gd name="T20" fmla="*/ 567 w 1020"/>
                <a:gd name="T21" fmla="*/ 907 h 1474"/>
                <a:gd name="T22" fmla="*/ 453 w 1020"/>
                <a:gd name="T23" fmla="*/ 907 h 1474"/>
                <a:gd name="T24" fmla="*/ 453 w 1020"/>
                <a:gd name="T25" fmla="*/ 794 h 1474"/>
                <a:gd name="T26" fmla="*/ 283 w 1020"/>
                <a:gd name="T27" fmla="*/ 794 h 1474"/>
                <a:gd name="T28" fmla="*/ 283 w 1020"/>
                <a:gd name="T29" fmla="*/ 737 h 1474"/>
                <a:gd name="T30" fmla="*/ 170 w 1020"/>
                <a:gd name="T31" fmla="*/ 737 h 1474"/>
                <a:gd name="T32" fmla="*/ 170 w 1020"/>
                <a:gd name="T33" fmla="*/ 680 h 1474"/>
                <a:gd name="T34" fmla="*/ 113 w 1020"/>
                <a:gd name="T35" fmla="*/ 680 h 1474"/>
                <a:gd name="T36" fmla="*/ 113 w 1020"/>
                <a:gd name="T37" fmla="*/ 624 h 1474"/>
                <a:gd name="T38" fmla="*/ 56 w 1020"/>
                <a:gd name="T39" fmla="*/ 624 h 1474"/>
                <a:gd name="T40" fmla="*/ 56 w 1020"/>
                <a:gd name="T41" fmla="*/ 567 h 1474"/>
                <a:gd name="T42" fmla="*/ 0 w 1020"/>
                <a:gd name="T43" fmla="*/ 567 h 1474"/>
                <a:gd name="T44" fmla="*/ 0 w 1020"/>
                <a:gd name="T45" fmla="*/ 510 h 1474"/>
                <a:gd name="T46" fmla="*/ 113 w 1020"/>
                <a:gd name="T47" fmla="*/ 510 h 1474"/>
                <a:gd name="T48" fmla="*/ 113 w 1020"/>
                <a:gd name="T49" fmla="*/ 567 h 1474"/>
                <a:gd name="T50" fmla="*/ 170 w 1020"/>
                <a:gd name="T51" fmla="*/ 567 h 1474"/>
                <a:gd name="T52" fmla="*/ 170 w 1020"/>
                <a:gd name="T53" fmla="*/ 624 h 1474"/>
                <a:gd name="T54" fmla="*/ 227 w 1020"/>
                <a:gd name="T55" fmla="*/ 624 h 1474"/>
                <a:gd name="T56" fmla="*/ 227 w 1020"/>
                <a:gd name="T57" fmla="*/ 680 h 1474"/>
                <a:gd name="T58" fmla="*/ 340 w 1020"/>
                <a:gd name="T59" fmla="*/ 680 h 1474"/>
                <a:gd name="T60" fmla="*/ 340 w 1020"/>
                <a:gd name="T61" fmla="*/ 624 h 1474"/>
                <a:gd name="T62" fmla="*/ 453 w 1020"/>
                <a:gd name="T63" fmla="*/ 624 h 1474"/>
                <a:gd name="T64" fmla="*/ 453 w 1020"/>
                <a:gd name="T65" fmla="*/ 737 h 1474"/>
                <a:gd name="T66" fmla="*/ 567 w 1020"/>
                <a:gd name="T67" fmla="*/ 737 h 1474"/>
                <a:gd name="T68" fmla="*/ 567 w 1020"/>
                <a:gd name="T69" fmla="*/ 624 h 1474"/>
                <a:gd name="T70" fmla="*/ 623 w 1020"/>
                <a:gd name="T71" fmla="*/ 624 h 1474"/>
                <a:gd name="T72" fmla="*/ 623 w 1020"/>
                <a:gd name="T73" fmla="*/ 567 h 1474"/>
                <a:gd name="T74" fmla="*/ 680 w 1020"/>
                <a:gd name="T75" fmla="*/ 567 h 1474"/>
                <a:gd name="T76" fmla="*/ 680 w 1020"/>
                <a:gd name="T77" fmla="*/ 624 h 1474"/>
                <a:gd name="T78" fmla="*/ 794 w 1020"/>
                <a:gd name="T79" fmla="*/ 624 h 1474"/>
                <a:gd name="T80" fmla="*/ 794 w 1020"/>
                <a:gd name="T81" fmla="*/ 510 h 1474"/>
                <a:gd name="T82" fmla="*/ 737 w 1020"/>
                <a:gd name="T83" fmla="*/ 510 h 1474"/>
                <a:gd name="T84" fmla="*/ 737 w 1020"/>
                <a:gd name="T85" fmla="*/ 454 h 1474"/>
                <a:gd name="T86" fmla="*/ 680 w 1020"/>
                <a:gd name="T87" fmla="*/ 454 h 1474"/>
                <a:gd name="T88" fmla="*/ 680 w 1020"/>
                <a:gd name="T89" fmla="*/ 340 h 1474"/>
                <a:gd name="T90" fmla="*/ 737 w 1020"/>
                <a:gd name="T91" fmla="*/ 340 h 1474"/>
                <a:gd name="T92" fmla="*/ 737 w 1020"/>
                <a:gd name="T93" fmla="*/ 170 h 1474"/>
                <a:gd name="T94" fmla="*/ 623 w 1020"/>
                <a:gd name="T95" fmla="*/ 170 h 1474"/>
                <a:gd name="T96" fmla="*/ 623 w 1020"/>
                <a:gd name="T97" fmla="*/ 0 h 1474"/>
                <a:gd name="T98" fmla="*/ 964 w 1020"/>
                <a:gd name="T99" fmla="*/ 0 h 1474"/>
                <a:gd name="T100" fmla="*/ 964 w 1020"/>
                <a:gd name="T101" fmla="*/ 397 h 1474"/>
                <a:gd name="T102" fmla="*/ 907 w 1020"/>
                <a:gd name="T103" fmla="*/ 397 h 1474"/>
                <a:gd name="T104" fmla="*/ 907 w 1020"/>
                <a:gd name="T105" fmla="*/ 851 h 1474"/>
                <a:gd name="T106" fmla="*/ 1020 w 1020"/>
                <a:gd name="T107" fmla="*/ 851 h 1474"/>
                <a:gd name="T108" fmla="*/ 1020 w 1020"/>
                <a:gd name="T109" fmla="*/ 1304 h 1474"/>
                <a:gd name="T110" fmla="*/ 964 w 1020"/>
                <a:gd name="T111" fmla="*/ 1304 h 1474"/>
                <a:gd name="T112" fmla="*/ 964 w 1020"/>
                <a:gd name="T113" fmla="*/ 1418 h 1474"/>
                <a:gd name="T114" fmla="*/ 907 w 1020"/>
                <a:gd name="T115" fmla="*/ 1418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737" y="1474"/>
                  </a:lnTo>
                  <a:lnTo>
                    <a:pt x="737" y="1418"/>
                  </a:lnTo>
                  <a:lnTo>
                    <a:pt x="623" y="1418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191"/>
                  </a:lnTo>
                  <a:lnTo>
                    <a:pt x="623" y="1191"/>
                  </a:lnTo>
                  <a:lnTo>
                    <a:pt x="623" y="1077"/>
                  </a:lnTo>
                  <a:lnTo>
                    <a:pt x="567" y="1077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0"/>
                  </a:lnTo>
                  <a:lnTo>
                    <a:pt x="964" y="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851"/>
                  </a:lnTo>
                  <a:lnTo>
                    <a:pt x="1020" y="85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418"/>
                  </a:lnTo>
                  <a:lnTo>
                    <a:pt x="907" y="1418"/>
                  </a:lnTo>
                  <a:lnTo>
                    <a:pt x="907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944"/>
            <p:cNvSpPr>
              <a:spLocks/>
            </p:cNvSpPr>
            <p:nvPr/>
          </p:nvSpPr>
          <p:spPr bwMode="auto">
            <a:xfrm>
              <a:off x="3238" y="3364"/>
              <a:ext cx="1078" cy="1474"/>
            </a:xfrm>
            <a:custGeom>
              <a:avLst/>
              <a:gdLst>
                <a:gd name="T0" fmla="*/ 340 w 1078"/>
                <a:gd name="T1" fmla="*/ 1474 h 1474"/>
                <a:gd name="T2" fmla="*/ 340 w 1078"/>
                <a:gd name="T3" fmla="*/ 1078 h 1474"/>
                <a:gd name="T4" fmla="*/ 227 w 1078"/>
                <a:gd name="T5" fmla="*/ 1078 h 1474"/>
                <a:gd name="T6" fmla="*/ 227 w 1078"/>
                <a:gd name="T7" fmla="*/ 624 h 1474"/>
                <a:gd name="T8" fmla="*/ 284 w 1078"/>
                <a:gd name="T9" fmla="*/ 624 h 1474"/>
                <a:gd name="T10" fmla="*/ 284 w 1078"/>
                <a:gd name="T11" fmla="*/ 227 h 1474"/>
                <a:gd name="T12" fmla="*/ 0 w 1078"/>
                <a:gd name="T13" fmla="*/ 227 h 1474"/>
                <a:gd name="T14" fmla="*/ 0 w 1078"/>
                <a:gd name="T15" fmla="*/ 170 h 1474"/>
                <a:gd name="T16" fmla="*/ 114 w 1078"/>
                <a:gd name="T17" fmla="*/ 170 h 1474"/>
                <a:gd name="T18" fmla="*/ 114 w 1078"/>
                <a:gd name="T19" fmla="*/ 114 h 1474"/>
                <a:gd name="T20" fmla="*/ 170 w 1078"/>
                <a:gd name="T21" fmla="*/ 114 h 1474"/>
                <a:gd name="T22" fmla="*/ 170 w 1078"/>
                <a:gd name="T23" fmla="*/ 57 h 1474"/>
                <a:gd name="T24" fmla="*/ 227 w 1078"/>
                <a:gd name="T25" fmla="*/ 57 h 1474"/>
                <a:gd name="T26" fmla="*/ 227 w 1078"/>
                <a:gd name="T27" fmla="*/ 0 h 1474"/>
                <a:gd name="T28" fmla="*/ 340 w 1078"/>
                <a:gd name="T29" fmla="*/ 0 h 1474"/>
                <a:gd name="T30" fmla="*/ 340 w 1078"/>
                <a:gd name="T31" fmla="*/ 57 h 1474"/>
                <a:gd name="T32" fmla="*/ 397 w 1078"/>
                <a:gd name="T33" fmla="*/ 57 h 1474"/>
                <a:gd name="T34" fmla="*/ 397 w 1078"/>
                <a:gd name="T35" fmla="*/ 340 h 1474"/>
                <a:gd name="T36" fmla="*/ 454 w 1078"/>
                <a:gd name="T37" fmla="*/ 340 h 1474"/>
                <a:gd name="T38" fmla="*/ 454 w 1078"/>
                <a:gd name="T39" fmla="*/ 454 h 1474"/>
                <a:gd name="T40" fmla="*/ 340 w 1078"/>
                <a:gd name="T41" fmla="*/ 454 h 1474"/>
                <a:gd name="T42" fmla="*/ 340 w 1078"/>
                <a:gd name="T43" fmla="*/ 567 h 1474"/>
                <a:gd name="T44" fmla="*/ 454 w 1078"/>
                <a:gd name="T45" fmla="*/ 567 h 1474"/>
                <a:gd name="T46" fmla="*/ 454 w 1078"/>
                <a:gd name="T47" fmla="*/ 624 h 1474"/>
                <a:gd name="T48" fmla="*/ 510 w 1078"/>
                <a:gd name="T49" fmla="*/ 624 h 1474"/>
                <a:gd name="T50" fmla="*/ 510 w 1078"/>
                <a:gd name="T51" fmla="*/ 567 h 1474"/>
                <a:gd name="T52" fmla="*/ 567 w 1078"/>
                <a:gd name="T53" fmla="*/ 567 h 1474"/>
                <a:gd name="T54" fmla="*/ 567 w 1078"/>
                <a:gd name="T55" fmla="*/ 340 h 1474"/>
                <a:gd name="T56" fmla="*/ 624 w 1078"/>
                <a:gd name="T57" fmla="*/ 340 h 1474"/>
                <a:gd name="T58" fmla="*/ 624 w 1078"/>
                <a:gd name="T59" fmla="*/ 284 h 1474"/>
                <a:gd name="T60" fmla="*/ 681 w 1078"/>
                <a:gd name="T61" fmla="*/ 284 h 1474"/>
                <a:gd name="T62" fmla="*/ 681 w 1078"/>
                <a:gd name="T63" fmla="*/ 227 h 1474"/>
                <a:gd name="T64" fmla="*/ 624 w 1078"/>
                <a:gd name="T65" fmla="*/ 227 h 1474"/>
                <a:gd name="T66" fmla="*/ 624 w 1078"/>
                <a:gd name="T67" fmla="*/ 114 h 1474"/>
                <a:gd name="T68" fmla="*/ 681 w 1078"/>
                <a:gd name="T69" fmla="*/ 114 h 1474"/>
                <a:gd name="T70" fmla="*/ 681 w 1078"/>
                <a:gd name="T71" fmla="*/ 0 h 1474"/>
                <a:gd name="T72" fmla="*/ 794 w 1078"/>
                <a:gd name="T73" fmla="*/ 0 h 1474"/>
                <a:gd name="T74" fmla="*/ 794 w 1078"/>
                <a:gd name="T75" fmla="*/ 114 h 1474"/>
                <a:gd name="T76" fmla="*/ 851 w 1078"/>
                <a:gd name="T77" fmla="*/ 114 h 1474"/>
                <a:gd name="T78" fmla="*/ 851 w 1078"/>
                <a:gd name="T79" fmla="*/ 284 h 1474"/>
                <a:gd name="T80" fmla="*/ 907 w 1078"/>
                <a:gd name="T81" fmla="*/ 284 h 1474"/>
                <a:gd name="T82" fmla="*/ 907 w 1078"/>
                <a:gd name="T83" fmla="*/ 340 h 1474"/>
                <a:gd name="T84" fmla="*/ 964 w 1078"/>
                <a:gd name="T85" fmla="*/ 340 h 1474"/>
                <a:gd name="T86" fmla="*/ 964 w 1078"/>
                <a:gd name="T87" fmla="*/ 511 h 1474"/>
                <a:gd name="T88" fmla="*/ 907 w 1078"/>
                <a:gd name="T89" fmla="*/ 511 h 1474"/>
                <a:gd name="T90" fmla="*/ 907 w 1078"/>
                <a:gd name="T91" fmla="*/ 624 h 1474"/>
                <a:gd name="T92" fmla="*/ 964 w 1078"/>
                <a:gd name="T93" fmla="*/ 624 h 1474"/>
                <a:gd name="T94" fmla="*/ 964 w 1078"/>
                <a:gd name="T95" fmla="*/ 737 h 1474"/>
                <a:gd name="T96" fmla="*/ 1021 w 1078"/>
                <a:gd name="T97" fmla="*/ 737 h 1474"/>
                <a:gd name="T98" fmla="*/ 1021 w 1078"/>
                <a:gd name="T99" fmla="*/ 907 h 1474"/>
                <a:gd name="T100" fmla="*/ 1078 w 1078"/>
                <a:gd name="T101" fmla="*/ 907 h 1474"/>
                <a:gd name="T102" fmla="*/ 1078 w 1078"/>
                <a:gd name="T103" fmla="*/ 1248 h 1474"/>
                <a:gd name="T104" fmla="*/ 1021 w 1078"/>
                <a:gd name="T105" fmla="*/ 1248 h 1474"/>
                <a:gd name="T106" fmla="*/ 1021 w 1078"/>
                <a:gd name="T107" fmla="*/ 1191 h 1474"/>
                <a:gd name="T108" fmla="*/ 737 w 1078"/>
                <a:gd name="T109" fmla="*/ 1191 h 1474"/>
                <a:gd name="T110" fmla="*/ 738 w 1078"/>
                <a:gd name="T111" fmla="*/ 1474 h 1474"/>
                <a:gd name="T112" fmla="*/ 681 w 1078"/>
                <a:gd name="T113" fmla="*/ 1474 h 1474"/>
                <a:gd name="T114" fmla="*/ 681 w 1078"/>
                <a:gd name="T115" fmla="*/ 1418 h 1474"/>
                <a:gd name="T116" fmla="*/ 567 w 1078"/>
                <a:gd name="T117" fmla="*/ 1418 h 1474"/>
                <a:gd name="T118" fmla="*/ 567 w 1078"/>
                <a:gd name="T119" fmla="*/ 1474 h 1474"/>
                <a:gd name="T120" fmla="*/ 340 w 1078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1474">
                  <a:moveTo>
                    <a:pt x="340" y="1474"/>
                  </a:moveTo>
                  <a:lnTo>
                    <a:pt x="340" y="1078"/>
                  </a:lnTo>
                  <a:lnTo>
                    <a:pt x="227" y="1078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907"/>
                  </a:lnTo>
                  <a:lnTo>
                    <a:pt x="1078" y="907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737" y="1191"/>
                  </a:lnTo>
                  <a:lnTo>
                    <a:pt x="738" y="1474"/>
                  </a:lnTo>
                  <a:lnTo>
                    <a:pt x="681" y="1474"/>
                  </a:lnTo>
                  <a:lnTo>
                    <a:pt x="681" y="1418"/>
                  </a:lnTo>
                  <a:lnTo>
                    <a:pt x="567" y="1418"/>
                  </a:lnTo>
                  <a:lnTo>
                    <a:pt x="567" y="1474"/>
                  </a:lnTo>
                  <a:lnTo>
                    <a:pt x="340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2" name="Group 157"/>
          <p:cNvGrpSpPr>
            <a:grpSpLocks/>
          </p:cNvGrpSpPr>
          <p:nvPr/>
        </p:nvGrpSpPr>
        <p:grpSpPr bwMode="auto">
          <a:xfrm>
            <a:off x="6480572" y="3950329"/>
            <a:ext cx="6174679" cy="5350662"/>
            <a:chOff x="743" y="76"/>
            <a:chExt cx="6804" cy="5896"/>
          </a:xfrm>
        </p:grpSpPr>
        <p:sp>
          <p:nvSpPr>
            <p:cNvPr id="171" name="Freeform 133"/>
            <p:cNvSpPr>
              <a:spLocks/>
            </p:cNvSpPr>
            <p:nvPr/>
          </p:nvSpPr>
          <p:spPr bwMode="auto">
            <a:xfrm>
              <a:off x="4032" y="1890"/>
              <a:ext cx="1021" cy="454"/>
            </a:xfrm>
            <a:custGeom>
              <a:avLst/>
              <a:gdLst>
                <a:gd name="T0" fmla="*/ 1021 w 1021"/>
                <a:gd name="T1" fmla="*/ 454 h 454"/>
                <a:gd name="T2" fmla="*/ 1021 w 1021"/>
                <a:gd name="T3" fmla="*/ 227 h 454"/>
                <a:gd name="T4" fmla="*/ 794 w 1021"/>
                <a:gd name="T5" fmla="*/ 227 h 454"/>
                <a:gd name="T6" fmla="*/ 794 w 1021"/>
                <a:gd name="T7" fmla="*/ 113 h 454"/>
                <a:gd name="T8" fmla="*/ 340 w 1021"/>
                <a:gd name="T9" fmla="*/ 113 h 454"/>
                <a:gd name="T10" fmla="*/ 340 w 1021"/>
                <a:gd name="T11" fmla="*/ 0 h 454"/>
                <a:gd name="T12" fmla="*/ 227 w 1021"/>
                <a:gd name="T13" fmla="*/ 0 h 454"/>
                <a:gd name="T14" fmla="*/ 227 w 1021"/>
                <a:gd name="T15" fmla="*/ 113 h 454"/>
                <a:gd name="T16" fmla="*/ 113 w 1021"/>
                <a:gd name="T17" fmla="*/ 113 h 454"/>
                <a:gd name="T18" fmla="*/ 113 w 1021"/>
                <a:gd name="T19" fmla="*/ 340 h 454"/>
                <a:gd name="T20" fmla="*/ 0 w 1021"/>
                <a:gd name="T21" fmla="*/ 340 h 454"/>
                <a:gd name="T22" fmla="*/ 0 w 1021"/>
                <a:gd name="T23" fmla="*/ 454 h 454"/>
                <a:gd name="T24" fmla="*/ 1021 w 102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4">
                  <a:moveTo>
                    <a:pt x="1021" y="454"/>
                  </a:moveTo>
                  <a:lnTo>
                    <a:pt x="102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02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134"/>
            <p:cNvSpPr>
              <a:spLocks/>
            </p:cNvSpPr>
            <p:nvPr/>
          </p:nvSpPr>
          <p:spPr bwMode="auto">
            <a:xfrm>
              <a:off x="3238" y="1777"/>
              <a:ext cx="907" cy="907"/>
            </a:xfrm>
            <a:custGeom>
              <a:avLst/>
              <a:gdLst>
                <a:gd name="T0" fmla="*/ 907 w 907"/>
                <a:gd name="T1" fmla="*/ 226 h 907"/>
                <a:gd name="T2" fmla="*/ 907 w 907"/>
                <a:gd name="T3" fmla="*/ 453 h 907"/>
                <a:gd name="T4" fmla="*/ 794 w 907"/>
                <a:gd name="T5" fmla="*/ 453 h 907"/>
                <a:gd name="T6" fmla="*/ 794 w 907"/>
                <a:gd name="T7" fmla="*/ 680 h 907"/>
                <a:gd name="T8" fmla="*/ 340 w 907"/>
                <a:gd name="T9" fmla="*/ 680 h 907"/>
                <a:gd name="T10" fmla="*/ 340 w 907"/>
                <a:gd name="T11" fmla="*/ 907 h 907"/>
                <a:gd name="T12" fmla="*/ 114 w 907"/>
                <a:gd name="T13" fmla="*/ 907 h 907"/>
                <a:gd name="T14" fmla="*/ 114 w 907"/>
                <a:gd name="T15" fmla="*/ 453 h 907"/>
                <a:gd name="T16" fmla="*/ 0 w 907"/>
                <a:gd name="T17" fmla="*/ 453 h 907"/>
                <a:gd name="T18" fmla="*/ 0 w 907"/>
                <a:gd name="T19" fmla="*/ 226 h 907"/>
                <a:gd name="T20" fmla="*/ 227 w 907"/>
                <a:gd name="T21" fmla="*/ 226 h 907"/>
                <a:gd name="T22" fmla="*/ 227 w 907"/>
                <a:gd name="T23" fmla="*/ 113 h 907"/>
                <a:gd name="T24" fmla="*/ 454 w 907"/>
                <a:gd name="T25" fmla="*/ 113 h 907"/>
                <a:gd name="T26" fmla="*/ 454 w 907"/>
                <a:gd name="T27" fmla="*/ 0 h 907"/>
                <a:gd name="T28" fmla="*/ 567 w 907"/>
                <a:gd name="T29" fmla="*/ 0 h 907"/>
                <a:gd name="T30" fmla="*/ 567 w 907"/>
                <a:gd name="T31" fmla="*/ 113 h 907"/>
                <a:gd name="T32" fmla="*/ 907 w 907"/>
                <a:gd name="T33" fmla="*/ 113 h 907"/>
                <a:gd name="T34" fmla="*/ 907 w 907"/>
                <a:gd name="T35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907" y="113"/>
                  </a:lnTo>
                  <a:lnTo>
                    <a:pt x="907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135"/>
            <p:cNvSpPr>
              <a:spLocks/>
            </p:cNvSpPr>
            <p:nvPr/>
          </p:nvSpPr>
          <p:spPr bwMode="auto">
            <a:xfrm>
              <a:off x="3578" y="2344"/>
              <a:ext cx="1475" cy="793"/>
            </a:xfrm>
            <a:custGeom>
              <a:avLst/>
              <a:gdLst>
                <a:gd name="T0" fmla="*/ 1475 w 1475"/>
                <a:gd name="T1" fmla="*/ 0 h 793"/>
                <a:gd name="T2" fmla="*/ 454 w 1475"/>
                <a:gd name="T3" fmla="*/ 0 h 793"/>
                <a:gd name="T4" fmla="*/ 454 w 1475"/>
                <a:gd name="T5" fmla="*/ 113 h 793"/>
                <a:gd name="T6" fmla="*/ 0 w 1475"/>
                <a:gd name="T7" fmla="*/ 113 h 793"/>
                <a:gd name="T8" fmla="*/ 0 w 1475"/>
                <a:gd name="T9" fmla="*/ 340 h 793"/>
                <a:gd name="T10" fmla="*/ 114 w 1475"/>
                <a:gd name="T11" fmla="*/ 340 h 793"/>
                <a:gd name="T12" fmla="*/ 114 w 1475"/>
                <a:gd name="T13" fmla="*/ 453 h 793"/>
                <a:gd name="T14" fmla="*/ 227 w 1475"/>
                <a:gd name="T15" fmla="*/ 453 h 793"/>
                <a:gd name="T16" fmla="*/ 227 w 1475"/>
                <a:gd name="T17" fmla="*/ 567 h 793"/>
                <a:gd name="T18" fmla="*/ 567 w 1475"/>
                <a:gd name="T19" fmla="*/ 567 h 793"/>
                <a:gd name="T20" fmla="*/ 567 w 1475"/>
                <a:gd name="T21" fmla="*/ 793 h 793"/>
                <a:gd name="T22" fmla="*/ 681 w 1475"/>
                <a:gd name="T23" fmla="*/ 793 h 793"/>
                <a:gd name="T24" fmla="*/ 681 w 1475"/>
                <a:gd name="T25" fmla="*/ 567 h 793"/>
                <a:gd name="T26" fmla="*/ 794 w 1475"/>
                <a:gd name="T27" fmla="*/ 567 h 793"/>
                <a:gd name="T28" fmla="*/ 794 w 1475"/>
                <a:gd name="T29" fmla="*/ 453 h 793"/>
                <a:gd name="T30" fmla="*/ 1021 w 1475"/>
                <a:gd name="T31" fmla="*/ 453 h 793"/>
                <a:gd name="T32" fmla="*/ 1021 w 1475"/>
                <a:gd name="T33" fmla="*/ 567 h 793"/>
                <a:gd name="T34" fmla="*/ 1134 w 1475"/>
                <a:gd name="T35" fmla="*/ 567 h 793"/>
                <a:gd name="T36" fmla="*/ 1134 w 1475"/>
                <a:gd name="T37" fmla="*/ 453 h 793"/>
                <a:gd name="T38" fmla="*/ 1361 w 1475"/>
                <a:gd name="T39" fmla="*/ 453 h 793"/>
                <a:gd name="T40" fmla="*/ 1361 w 1475"/>
                <a:gd name="T41" fmla="*/ 340 h 793"/>
                <a:gd name="T42" fmla="*/ 1475 w 1475"/>
                <a:gd name="T43" fmla="*/ 340 h 793"/>
                <a:gd name="T44" fmla="*/ 1475 w 1475"/>
                <a:gd name="T4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5" h="793">
                  <a:moveTo>
                    <a:pt x="1475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475" y="340"/>
                  </a:lnTo>
                  <a:lnTo>
                    <a:pt x="147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136"/>
            <p:cNvSpPr>
              <a:spLocks/>
            </p:cNvSpPr>
            <p:nvPr/>
          </p:nvSpPr>
          <p:spPr bwMode="auto">
            <a:xfrm>
              <a:off x="4712" y="2230"/>
              <a:ext cx="1021" cy="1021"/>
            </a:xfrm>
            <a:custGeom>
              <a:avLst/>
              <a:gdLst>
                <a:gd name="T0" fmla="*/ 1021 w 1021"/>
                <a:gd name="T1" fmla="*/ 114 h 1021"/>
                <a:gd name="T2" fmla="*/ 794 w 1021"/>
                <a:gd name="T3" fmla="*/ 114 h 1021"/>
                <a:gd name="T4" fmla="*/ 794 w 1021"/>
                <a:gd name="T5" fmla="*/ 0 h 1021"/>
                <a:gd name="T6" fmla="*/ 454 w 1021"/>
                <a:gd name="T7" fmla="*/ 0 h 1021"/>
                <a:gd name="T8" fmla="*/ 454 w 1021"/>
                <a:gd name="T9" fmla="*/ 114 h 1021"/>
                <a:gd name="T10" fmla="*/ 341 w 1021"/>
                <a:gd name="T11" fmla="*/ 114 h 1021"/>
                <a:gd name="T12" fmla="*/ 341 w 1021"/>
                <a:gd name="T13" fmla="*/ 454 h 1021"/>
                <a:gd name="T14" fmla="*/ 227 w 1021"/>
                <a:gd name="T15" fmla="*/ 454 h 1021"/>
                <a:gd name="T16" fmla="*/ 227 w 1021"/>
                <a:gd name="T17" fmla="*/ 567 h 1021"/>
                <a:gd name="T18" fmla="*/ 0 w 1021"/>
                <a:gd name="T19" fmla="*/ 567 h 1021"/>
                <a:gd name="T20" fmla="*/ 0 w 1021"/>
                <a:gd name="T21" fmla="*/ 794 h 1021"/>
                <a:gd name="T22" fmla="*/ 454 w 1021"/>
                <a:gd name="T23" fmla="*/ 794 h 1021"/>
                <a:gd name="T24" fmla="*/ 454 w 1021"/>
                <a:gd name="T25" fmla="*/ 1021 h 1021"/>
                <a:gd name="T26" fmla="*/ 908 w 1021"/>
                <a:gd name="T27" fmla="*/ 1021 h 1021"/>
                <a:gd name="T28" fmla="*/ 908 w 1021"/>
                <a:gd name="T29" fmla="*/ 227 h 1021"/>
                <a:gd name="T30" fmla="*/ 1021 w 1021"/>
                <a:gd name="T31" fmla="*/ 227 h 1021"/>
                <a:gd name="T32" fmla="*/ 1021 w 1021"/>
                <a:gd name="T3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1021">
                  <a:moveTo>
                    <a:pt x="1021" y="114"/>
                  </a:move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908" y="1021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137"/>
            <p:cNvSpPr>
              <a:spLocks/>
            </p:cNvSpPr>
            <p:nvPr/>
          </p:nvSpPr>
          <p:spPr bwMode="auto">
            <a:xfrm>
              <a:off x="3238" y="869"/>
              <a:ext cx="2495" cy="1475"/>
            </a:xfrm>
            <a:custGeom>
              <a:avLst/>
              <a:gdLst>
                <a:gd name="T0" fmla="*/ 2495 w 2495"/>
                <a:gd name="T1" fmla="*/ 1475 h 1475"/>
                <a:gd name="T2" fmla="*/ 2268 w 2495"/>
                <a:gd name="T3" fmla="*/ 1475 h 1475"/>
                <a:gd name="T4" fmla="*/ 2268 w 2495"/>
                <a:gd name="T5" fmla="*/ 1361 h 1475"/>
                <a:gd name="T6" fmla="*/ 1928 w 2495"/>
                <a:gd name="T7" fmla="*/ 1361 h 1475"/>
                <a:gd name="T8" fmla="*/ 1928 w 2495"/>
                <a:gd name="T9" fmla="*/ 1475 h 1475"/>
                <a:gd name="T10" fmla="*/ 1815 w 2495"/>
                <a:gd name="T11" fmla="*/ 1475 h 1475"/>
                <a:gd name="T12" fmla="*/ 1815 w 2495"/>
                <a:gd name="T13" fmla="*/ 1248 h 1475"/>
                <a:gd name="T14" fmla="*/ 1588 w 2495"/>
                <a:gd name="T15" fmla="*/ 1248 h 1475"/>
                <a:gd name="T16" fmla="*/ 1588 w 2495"/>
                <a:gd name="T17" fmla="*/ 1134 h 1475"/>
                <a:gd name="T18" fmla="*/ 1134 w 2495"/>
                <a:gd name="T19" fmla="*/ 1134 h 1475"/>
                <a:gd name="T20" fmla="*/ 1134 w 2495"/>
                <a:gd name="T21" fmla="*/ 1021 h 1475"/>
                <a:gd name="T22" fmla="*/ 1021 w 2495"/>
                <a:gd name="T23" fmla="*/ 1021 h 1475"/>
                <a:gd name="T24" fmla="*/ 1021 w 2495"/>
                <a:gd name="T25" fmla="*/ 1134 h 1475"/>
                <a:gd name="T26" fmla="*/ 907 w 2495"/>
                <a:gd name="T27" fmla="*/ 1134 h 1475"/>
                <a:gd name="T28" fmla="*/ 907 w 2495"/>
                <a:gd name="T29" fmla="*/ 1021 h 1475"/>
                <a:gd name="T30" fmla="*/ 567 w 2495"/>
                <a:gd name="T31" fmla="*/ 1021 h 1475"/>
                <a:gd name="T32" fmla="*/ 567 w 2495"/>
                <a:gd name="T33" fmla="*/ 908 h 1475"/>
                <a:gd name="T34" fmla="*/ 454 w 2495"/>
                <a:gd name="T35" fmla="*/ 908 h 1475"/>
                <a:gd name="T36" fmla="*/ 454 w 2495"/>
                <a:gd name="T37" fmla="*/ 1021 h 1475"/>
                <a:gd name="T38" fmla="*/ 227 w 2495"/>
                <a:gd name="T39" fmla="*/ 1021 h 1475"/>
                <a:gd name="T40" fmla="*/ 227 w 2495"/>
                <a:gd name="T41" fmla="*/ 1134 h 1475"/>
                <a:gd name="T42" fmla="*/ 0 w 2495"/>
                <a:gd name="T43" fmla="*/ 1134 h 1475"/>
                <a:gd name="T44" fmla="*/ 0 w 2495"/>
                <a:gd name="T45" fmla="*/ 1021 h 1475"/>
                <a:gd name="T46" fmla="*/ 114 w 2495"/>
                <a:gd name="T47" fmla="*/ 1021 h 1475"/>
                <a:gd name="T48" fmla="*/ 114 w 2495"/>
                <a:gd name="T49" fmla="*/ 908 h 1475"/>
                <a:gd name="T50" fmla="*/ 227 w 2495"/>
                <a:gd name="T51" fmla="*/ 908 h 1475"/>
                <a:gd name="T52" fmla="*/ 227 w 2495"/>
                <a:gd name="T53" fmla="*/ 681 h 1475"/>
                <a:gd name="T54" fmla="*/ 340 w 2495"/>
                <a:gd name="T55" fmla="*/ 681 h 1475"/>
                <a:gd name="T56" fmla="*/ 340 w 2495"/>
                <a:gd name="T57" fmla="*/ 341 h 1475"/>
                <a:gd name="T58" fmla="*/ 454 w 2495"/>
                <a:gd name="T59" fmla="*/ 341 h 1475"/>
                <a:gd name="T60" fmla="*/ 454 w 2495"/>
                <a:gd name="T61" fmla="*/ 227 h 1475"/>
                <a:gd name="T62" fmla="*/ 567 w 2495"/>
                <a:gd name="T63" fmla="*/ 227 h 1475"/>
                <a:gd name="T64" fmla="*/ 567 w 2495"/>
                <a:gd name="T65" fmla="*/ 114 h 1475"/>
                <a:gd name="T66" fmla="*/ 681 w 2495"/>
                <a:gd name="T67" fmla="*/ 114 h 1475"/>
                <a:gd name="T68" fmla="*/ 681 w 2495"/>
                <a:gd name="T69" fmla="*/ 0 h 1475"/>
                <a:gd name="T70" fmla="*/ 1021 w 2495"/>
                <a:gd name="T71" fmla="*/ 0 h 1475"/>
                <a:gd name="T72" fmla="*/ 1021 w 2495"/>
                <a:gd name="T73" fmla="*/ 227 h 1475"/>
                <a:gd name="T74" fmla="*/ 1134 w 2495"/>
                <a:gd name="T75" fmla="*/ 227 h 1475"/>
                <a:gd name="T76" fmla="*/ 1134 w 2495"/>
                <a:gd name="T77" fmla="*/ 341 h 1475"/>
                <a:gd name="T78" fmla="*/ 1474 w 2495"/>
                <a:gd name="T79" fmla="*/ 341 h 1475"/>
                <a:gd name="T80" fmla="*/ 1474 w 2495"/>
                <a:gd name="T81" fmla="*/ 454 h 1475"/>
                <a:gd name="T82" fmla="*/ 1588 w 2495"/>
                <a:gd name="T83" fmla="*/ 454 h 1475"/>
                <a:gd name="T84" fmla="*/ 1588 w 2495"/>
                <a:gd name="T85" fmla="*/ 681 h 1475"/>
                <a:gd name="T86" fmla="*/ 1701 w 2495"/>
                <a:gd name="T87" fmla="*/ 681 h 1475"/>
                <a:gd name="T88" fmla="*/ 1701 w 2495"/>
                <a:gd name="T89" fmla="*/ 794 h 1475"/>
                <a:gd name="T90" fmla="*/ 1928 w 2495"/>
                <a:gd name="T91" fmla="*/ 794 h 1475"/>
                <a:gd name="T92" fmla="*/ 1928 w 2495"/>
                <a:gd name="T93" fmla="*/ 908 h 1475"/>
                <a:gd name="T94" fmla="*/ 2041 w 2495"/>
                <a:gd name="T95" fmla="*/ 908 h 1475"/>
                <a:gd name="T96" fmla="*/ 2041 w 2495"/>
                <a:gd name="T97" fmla="*/ 794 h 1475"/>
                <a:gd name="T98" fmla="*/ 2382 w 2495"/>
                <a:gd name="T99" fmla="*/ 794 h 1475"/>
                <a:gd name="T100" fmla="*/ 2382 w 2495"/>
                <a:gd name="T101" fmla="*/ 908 h 1475"/>
                <a:gd name="T102" fmla="*/ 2495 w 2495"/>
                <a:gd name="T103" fmla="*/ 908 h 1475"/>
                <a:gd name="T104" fmla="*/ 2495 w 2495"/>
                <a:gd name="T105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95" h="1475">
                  <a:moveTo>
                    <a:pt x="2495" y="1475"/>
                  </a:moveTo>
                  <a:lnTo>
                    <a:pt x="2268" y="1475"/>
                  </a:lnTo>
                  <a:lnTo>
                    <a:pt x="2268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815" y="1475"/>
                  </a:lnTo>
                  <a:lnTo>
                    <a:pt x="1815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474" y="341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8"/>
                  </a:lnTo>
                  <a:lnTo>
                    <a:pt x="2041" y="908"/>
                  </a:lnTo>
                  <a:lnTo>
                    <a:pt x="2041" y="794"/>
                  </a:lnTo>
                  <a:lnTo>
                    <a:pt x="2382" y="794"/>
                  </a:lnTo>
                  <a:lnTo>
                    <a:pt x="2382" y="908"/>
                  </a:lnTo>
                  <a:lnTo>
                    <a:pt x="2495" y="908"/>
                  </a:lnTo>
                  <a:lnTo>
                    <a:pt x="2495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138"/>
            <p:cNvSpPr>
              <a:spLocks/>
            </p:cNvSpPr>
            <p:nvPr/>
          </p:nvSpPr>
          <p:spPr bwMode="auto">
            <a:xfrm>
              <a:off x="4826" y="1096"/>
              <a:ext cx="794" cy="681"/>
            </a:xfrm>
            <a:custGeom>
              <a:avLst/>
              <a:gdLst>
                <a:gd name="T0" fmla="*/ 794 w 794"/>
                <a:gd name="T1" fmla="*/ 340 h 681"/>
                <a:gd name="T2" fmla="*/ 794 w 794"/>
                <a:gd name="T3" fmla="*/ 567 h 681"/>
                <a:gd name="T4" fmla="*/ 453 w 794"/>
                <a:gd name="T5" fmla="*/ 567 h 681"/>
                <a:gd name="T6" fmla="*/ 453 w 794"/>
                <a:gd name="T7" fmla="*/ 681 h 681"/>
                <a:gd name="T8" fmla="*/ 340 w 794"/>
                <a:gd name="T9" fmla="*/ 681 h 681"/>
                <a:gd name="T10" fmla="*/ 340 w 794"/>
                <a:gd name="T11" fmla="*/ 567 h 681"/>
                <a:gd name="T12" fmla="*/ 113 w 794"/>
                <a:gd name="T13" fmla="*/ 567 h 681"/>
                <a:gd name="T14" fmla="*/ 113 w 794"/>
                <a:gd name="T15" fmla="*/ 454 h 681"/>
                <a:gd name="T16" fmla="*/ 0 w 794"/>
                <a:gd name="T17" fmla="*/ 454 h 681"/>
                <a:gd name="T18" fmla="*/ 0 w 794"/>
                <a:gd name="T19" fmla="*/ 114 h 681"/>
                <a:gd name="T20" fmla="*/ 113 w 794"/>
                <a:gd name="T21" fmla="*/ 114 h 681"/>
                <a:gd name="T22" fmla="*/ 113 w 794"/>
                <a:gd name="T23" fmla="*/ 227 h 681"/>
                <a:gd name="T24" fmla="*/ 227 w 794"/>
                <a:gd name="T25" fmla="*/ 227 h 681"/>
                <a:gd name="T26" fmla="*/ 227 w 794"/>
                <a:gd name="T27" fmla="*/ 114 h 681"/>
                <a:gd name="T28" fmla="*/ 453 w 794"/>
                <a:gd name="T29" fmla="*/ 114 h 681"/>
                <a:gd name="T30" fmla="*/ 453 w 794"/>
                <a:gd name="T31" fmla="*/ 0 h 681"/>
                <a:gd name="T32" fmla="*/ 567 w 794"/>
                <a:gd name="T33" fmla="*/ 0 h 681"/>
                <a:gd name="T34" fmla="*/ 567 w 794"/>
                <a:gd name="T35" fmla="*/ 340 h 681"/>
                <a:gd name="T36" fmla="*/ 794 w 794"/>
                <a:gd name="T37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794" y="340"/>
                  </a:moveTo>
                  <a:lnTo>
                    <a:pt x="794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79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139"/>
            <p:cNvSpPr>
              <a:spLocks/>
            </p:cNvSpPr>
            <p:nvPr/>
          </p:nvSpPr>
          <p:spPr bwMode="auto">
            <a:xfrm>
              <a:off x="3919" y="302"/>
              <a:ext cx="1701" cy="1021"/>
            </a:xfrm>
            <a:custGeom>
              <a:avLst/>
              <a:gdLst>
                <a:gd name="T0" fmla="*/ 1701 w 1701"/>
                <a:gd name="T1" fmla="*/ 794 h 1021"/>
                <a:gd name="T2" fmla="*/ 1360 w 1701"/>
                <a:gd name="T3" fmla="*/ 794 h 1021"/>
                <a:gd name="T4" fmla="*/ 1360 w 1701"/>
                <a:gd name="T5" fmla="*/ 908 h 1021"/>
                <a:gd name="T6" fmla="*/ 1134 w 1701"/>
                <a:gd name="T7" fmla="*/ 908 h 1021"/>
                <a:gd name="T8" fmla="*/ 1134 w 1701"/>
                <a:gd name="T9" fmla="*/ 1021 h 1021"/>
                <a:gd name="T10" fmla="*/ 1020 w 1701"/>
                <a:gd name="T11" fmla="*/ 1021 h 1021"/>
                <a:gd name="T12" fmla="*/ 1020 w 1701"/>
                <a:gd name="T13" fmla="*/ 908 h 1021"/>
                <a:gd name="T14" fmla="*/ 907 w 1701"/>
                <a:gd name="T15" fmla="*/ 908 h 1021"/>
                <a:gd name="T16" fmla="*/ 907 w 1701"/>
                <a:gd name="T17" fmla="*/ 1021 h 1021"/>
                <a:gd name="T18" fmla="*/ 793 w 1701"/>
                <a:gd name="T19" fmla="*/ 1021 h 1021"/>
                <a:gd name="T20" fmla="*/ 793 w 1701"/>
                <a:gd name="T21" fmla="*/ 908 h 1021"/>
                <a:gd name="T22" fmla="*/ 453 w 1701"/>
                <a:gd name="T23" fmla="*/ 908 h 1021"/>
                <a:gd name="T24" fmla="*/ 453 w 1701"/>
                <a:gd name="T25" fmla="*/ 794 h 1021"/>
                <a:gd name="T26" fmla="*/ 340 w 1701"/>
                <a:gd name="T27" fmla="*/ 794 h 1021"/>
                <a:gd name="T28" fmla="*/ 340 w 1701"/>
                <a:gd name="T29" fmla="*/ 567 h 1021"/>
                <a:gd name="T30" fmla="*/ 0 w 1701"/>
                <a:gd name="T31" fmla="*/ 567 h 1021"/>
                <a:gd name="T32" fmla="*/ 0 w 1701"/>
                <a:gd name="T33" fmla="*/ 454 h 1021"/>
                <a:gd name="T34" fmla="*/ 113 w 1701"/>
                <a:gd name="T35" fmla="*/ 454 h 1021"/>
                <a:gd name="T36" fmla="*/ 113 w 1701"/>
                <a:gd name="T37" fmla="*/ 114 h 1021"/>
                <a:gd name="T38" fmla="*/ 226 w 1701"/>
                <a:gd name="T39" fmla="*/ 114 h 1021"/>
                <a:gd name="T40" fmla="*/ 226 w 1701"/>
                <a:gd name="T41" fmla="*/ 0 h 1021"/>
                <a:gd name="T42" fmla="*/ 453 w 1701"/>
                <a:gd name="T43" fmla="*/ 0 h 1021"/>
                <a:gd name="T44" fmla="*/ 453 w 1701"/>
                <a:gd name="T45" fmla="*/ 114 h 1021"/>
                <a:gd name="T46" fmla="*/ 567 w 1701"/>
                <a:gd name="T47" fmla="*/ 114 h 1021"/>
                <a:gd name="T48" fmla="*/ 567 w 1701"/>
                <a:gd name="T49" fmla="*/ 227 h 1021"/>
                <a:gd name="T50" fmla="*/ 340 w 1701"/>
                <a:gd name="T51" fmla="*/ 227 h 1021"/>
                <a:gd name="T52" fmla="*/ 340 w 1701"/>
                <a:gd name="T53" fmla="*/ 454 h 1021"/>
                <a:gd name="T54" fmla="*/ 793 w 1701"/>
                <a:gd name="T55" fmla="*/ 454 h 1021"/>
                <a:gd name="T56" fmla="*/ 793 w 1701"/>
                <a:gd name="T57" fmla="*/ 567 h 1021"/>
                <a:gd name="T58" fmla="*/ 1020 w 1701"/>
                <a:gd name="T59" fmla="*/ 567 h 1021"/>
                <a:gd name="T60" fmla="*/ 1020 w 1701"/>
                <a:gd name="T61" fmla="*/ 454 h 1021"/>
                <a:gd name="T62" fmla="*/ 1247 w 1701"/>
                <a:gd name="T63" fmla="*/ 454 h 1021"/>
                <a:gd name="T64" fmla="*/ 1247 w 1701"/>
                <a:gd name="T65" fmla="*/ 567 h 1021"/>
                <a:gd name="T66" fmla="*/ 1587 w 1701"/>
                <a:gd name="T67" fmla="*/ 567 h 1021"/>
                <a:gd name="T68" fmla="*/ 1587 w 1701"/>
                <a:gd name="T69" fmla="*/ 681 h 1021"/>
                <a:gd name="T70" fmla="*/ 1701 w 1701"/>
                <a:gd name="T71" fmla="*/ 681 h 1021"/>
                <a:gd name="T72" fmla="*/ 1701 w 1701"/>
                <a:gd name="T73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1" h="1021">
                  <a:moveTo>
                    <a:pt x="1701" y="794"/>
                  </a:moveTo>
                  <a:lnTo>
                    <a:pt x="1360" y="794"/>
                  </a:lnTo>
                  <a:lnTo>
                    <a:pt x="1360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701" y="681"/>
                  </a:lnTo>
                  <a:lnTo>
                    <a:pt x="170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140"/>
            <p:cNvSpPr>
              <a:spLocks/>
            </p:cNvSpPr>
            <p:nvPr/>
          </p:nvSpPr>
          <p:spPr bwMode="auto">
            <a:xfrm>
              <a:off x="4259" y="76"/>
              <a:ext cx="794" cy="793"/>
            </a:xfrm>
            <a:custGeom>
              <a:avLst/>
              <a:gdLst>
                <a:gd name="T0" fmla="*/ 794 w 794"/>
                <a:gd name="T1" fmla="*/ 680 h 793"/>
                <a:gd name="T2" fmla="*/ 794 w 794"/>
                <a:gd name="T3" fmla="*/ 340 h 793"/>
                <a:gd name="T4" fmla="*/ 680 w 794"/>
                <a:gd name="T5" fmla="*/ 340 h 793"/>
                <a:gd name="T6" fmla="*/ 680 w 794"/>
                <a:gd name="T7" fmla="*/ 226 h 793"/>
                <a:gd name="T8" fmla="*/ 567 w 794"/>
                <a:gd name="T9" fmla="*/ 226 h 793"/>
                <a:gd name="T10" fmla="*/ 567 w 794"/>
                <a:gd name="T11" fmla="*/ 113 h 793"/>
                <a:gd name="T12" fmla="*/ 453 w 794"/>
                <a:gd name="T13" fmla="*/ 113 h 793"/>
                <a:gd name="T14" fmla="*/ 453 w 794"/>
                <a:gd name="T15" fmla="*/ 0 h 793"/>
                <a:gd name="T16" fmla="*/ 340 w 794"/>
                <a:gd name="T17" fmla="*/ 0 h 793"/>
                <a:gd name="T18" fmla="*/ 340 w 794"/>
                <a:gd name="T19" fmla="*/ 113 h 793"/>
                <a:gd name="T20" fmla="*/ 227 w 794"/>
                <a:gd name="T21" fmla="*/ 113 h 793"/>
                <a:gd name="T22" fmla="*/ 227 w 794"/>
                <a:gd name="T23" fmla="*/ 226 h 793"/>
                <a:gd name="T24" fmla="*/ 113 w 794"/>
                <a:gd name="T25" fmla="*/ 226 h 793"/>
                <a:gd name="T26" fmla="*/ 113 w 794"/>
                <a:gd name="T27" fmla="*/ 340 h 793"/>
                <a:gd name="T28" fmla="*/ 227 w 794"/>
                <a:gd name="T29" fmla="*/ 340 h 793"/>
                <a:gd name="T30" fmla="*/ 227 w 794"/>
                <a:gd name="T31" fmla="*/ 453 h 793"/>
                <a:gd name="T32" fmla="*/ 0 w 794"/>
                <a:gd name="T33" fmla="*/ 453 h 793"/>
                <a:gd name="T34" fmla="*/ 0 w 794"/>
                <a:gd name="T35" fmla="*/ 680 h 793"/>
                <a:gd name="T36" fmla="*/ 453 w 794"/>
                <a:gd name="T37" fmla="*/ 680 h 793"/>
                <a:gd name="T38" fmla="*/ 453 w 794"/>
                <a:gd name="T39" fmla="*/ 793 h 793"/>
                <a:gd name="T40" fmla="*/ 680 w 794"/>
                <a:gd name="T41" fmla="*/ 793 h 793"/>
                <a:gd name="T42" fmla="*/ 680 w 794"/>
                <a:gd name="T43" fmla="*/ 680 h 793"/>
                <a:gd name="T44" fmla="*/ 794 w 794"/>
                <a:gd name="T4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793">
                  <a:moveTo>
                    <a:pt x="794" y="680"/>
                  </a:moveTo>
                  <a:lnTo>
                    <a:pt x="794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141"/>
            <p:cNvSpPr>
              <a:spLocks/>
            </p:cNvSpPr>
            <p:nvPr/>
          </p:nvSpPr>
          <p:spPr bwMode="auto">
            <a:xfrm>
              <a:off x="5393" y="983"/>
              <a:ext cx="1361" cy="907"/>
            </a:xfrm>
            <a:custGeom>
              <a:avLst/>
              <a:gdLst>
                <a:gd name="T0" fmla="*/ 907 w 1361"/>
                <a:gd name="T1" fmla="*/ 907 h 907"/>
                <a:gd name="T2" fmla="*/ 907 w 1361"/>
                <a:gd name="T3" fmla="*/ 794 h 907"/>
                <a:gd name="T4" fmla="*/ 1020 w 1361"/>
                <a:gd name="T5" fmla="*/ 794 h 907"/>
                <a:gd name="T6" fmla="*/ 1020 w 1361"/>
                <a:gd name="T7" fmla="*/ 680 h 907"/>
                <a:gd name="T8" fmla="*/ 1134 w 1361"/>
                <a:gd name="T9" fmla="*/ 680 h 907"/>
                <a:gd name="T10" fmla="*/ 1134 w 1361"/>
                <a:gd name="T11" fmla="*/ 567 h 907"/>
                <a:gd name="T12" fmla="*/ 1361 w 1361"/>
                <a:gd name="T13" fmla="*/ 567 h 907"/>
                <a:gd name="T14" fmla="*/ 1361 w 1361"/>
                <a:gd name="T15" fmla="*/ 340 h 907"/>
                <a:gd name="T16" fmla="*/ 1247 w 1361"/>
                <a:gd name="T17" fmla="*/ 340 h 907"/>
                <a:gd name="T18" fmla="*/ 1247 w 1361"/>
                <a:gd name="T19" fmla="*/ 227 h 907"/>
                <a:gd name="T20" fmla="*/ 1020 w 1361"/>
                <a:gd name="T21" fmla="*/ 227 h 907"/>
                <a:gd name="T22" fmla="*/ 1020 w 1361"/>
                <a:gd name="T23" fmla="*/ 113 h 907"/>
                <a:gd name="T24" fmla="*/ 907 w 1361"/>
                <a:gd name="T25" fmla="*/ 113 h 907"/>
                <a:gd name="T26" fmla="*/ 907 w 1361"/>
                <a:gd name="T27" fmla="*/ 0 h 907"/>
                <a:gd name="T28" fmla="*/ 340 w 1361"/>
                <a:gd name="T29" fmla="*/ 0 h 907"/>
                <a:gd name="T30" fmla="*/ 340 w 1361"/>
                <a:gd name="T31" fmla="*/ 113 h 907"/>
                <a:gd name="T32" fmla="*/ 0 w 1361"/>
                <a:gd name="T33" fmla="*/ 113 h 907"/>
                <a:gd name="T34" fmla="*/ 0 w 1361"/>
                <a:gd name="T35" fmla="*/ 453 h 907"/>
                <a:gd name="T36" fmla="*/ 227 w 1361"/>
                <a:gd name="T37" fmla="*/ 453 h 907"/>
                <a:gd name="T38" fmla="*/ 227 w 1361"/>
                <a:gd name="T39" fmla="*/ 794 h 907"/>
                <a:gd name="T40" fmla="*/ 680 w 1361"/>
                <a:gd name="T41" fmla="*/ 794 h 907"/>
                <a:gd name="T42" fmla="*/ 680 w 1361"/>
                <a:gd name="T43" fmla="*/ 907 h 907"/>
                <a:gd name="T44" fmla="*/ 907 w 136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1" h="907">
                  <a:moveTo>
                    <a:pt x="907" y="907"/>
                  </a:moveTo>
                  <a:lnTo>
                    <a:pt x="90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142"/>
            <p:cNvSpPr>
              <a:spLocks/>
            </p:cNvSpPr>
            <p:nvPr/>
          </p:nvSpPr>
          <p:spPr bwMode="auto">
            <a:xfrm>
              <a:off x="5620" y="1436"/>
              <a:ext cx="1927" cy="2042"/>
            </a:xfrm>
            <a:custGeom>
              <a:avLst/>
              <a:gdLst>
                <a:gd name="T0" fmla="*/ 1587 w 1927"/>
                <a:gd name="T1" fmla="*/ 0 h 2042"/>
                <a:gd name="T2" fmla="*/ 1134 w 1927"/>
                <a:gd name="T3" fmla="*/ 0 h 2042"/>
                <a:gd name="T4" fmla="*/ 1134 w 1927"/>
                <a:gd name="T5" fmla="*/ 114 h 2042"/>
                <a:gd name="T6" fmla="*/ 907 w 1927"/>
                <a:gd name="T7" fmla="*/ 114 h 2042"/>
                <a:gd name="T8" fmla="*/ 907 w 1927"/>
                <a:gd name="T9" fmla="*/ 227 h 2042"/>
                <a:gd name="T10" fmla="*/ 793 w 1927"/>
                <a:gd name="T11" fmla="*/ 227 h 2042"/>
                <a:gd name="T12" fmla="*/ 793 w 1927"/>
                <a:gd name="T13" fmla="*/ 341 h 2042"/>
                <a:gd name="T14" fmla="*/ 680 w 1927"/>
                <a:gd name="T15" fmla="*/ 341 h 2042"/>
                <a:gd name="T16" fmla="*/ 680 w 1927"/>
                <a:gd name="T17" fmla="*/ 454 h 2042"/>
                <a:gd name="T18" fmla="*/ 453 w 1927"/>
                <a:gd name="T19" fmla="*/ 454 h 2042"/>
                <a:gd name="T20" fmla="*/ 453 w 1927"/>
                <a:gd name="T21" fmla="*/ 341 h 2042"/>
                <a:gd name="T22" fmla="*/ 113 w 1927"/>
                <a:gd name="T23" fmla="*/ 341 h 2042"/>
                <a:gd name="T24" fmla="*/ 113 w 1927"/>
                <a:gd name="T25" fmla="*/ 1021 h 2042"/>
                <a:gd name="T26" fmla="*/ 0 w 1927"/>
                <a:gd name="T27" fmla="*/ 1021 h 2042"/>
                <a:gd name="T28" fmla="*/ 0 w 1927"/>
                <a:gd name="T29" fmla="*/ 1928 h 2042"/>
                <a:gd name="T30" fmla="*/ 226 w 1927"/>
                <a:gd name="T31" fmla="*/ 1928 h 2042"/>
                <a:gd name="T32" fmla="*/ 226 w 1927"/>
                <a:gd name="T33" fmla="*/ 2042 h 2042"/>
                <a:gd name="T34" fmla="*/ 340 w 1927"/>
                <a:gd name="T35" fmla="*/ 2042 h 2042"/>
                <a:gd name="T36" fmla="*/ 340 w 1927"/>
                <a:gd name="T37" fmla="*/ 1815 h 2042"/>
                <a:gd name="T38" fmla="*/ 907 w 1927"/>
                <a:gd name="T39" fmla="*/ 1815 h 2042"/>
                <a:gd name="T40" fmla="*/ 907 w 1927"/>
                <a:gd name="T41" fmla="*/ 1701 h 2042"/>
                <a:gd name="T42" fmla="*/ 1020 w 1927"/>
                <a:gd name="T43" fmla="*/ 1701 h 2042"/>
                <a:gd name="T44" fmla="*/ 1020 w 1927"/>
                <a:gd name="T45" fmla="*/ 1815 h 2042"/>
                <a:gd name="T46" fmla="*/ 1360 w 1927"/>
                <a:gd name="T47" fmla="*/ 1815 h 2042"/>
                <a:gd name="T48" fmla="*/ 1360 w 1927"/>
                <a:gd name="T49" fmla="*/ 1701 h 2042"/>
                <a:gd name="T50" fmla="*/ 1814 w 1927"/>
                <a:gd name="T51" fmla="*/ 1701 h 2042"/>
                <a:gd name="T52" fmla="*/ 1814 w 1927"/>
                <a:gd name="T53" fmla="*/ 1475 h 2042"/>
                <a:gd name="T54" fmla="*/ 1927 w 1927"/>
                <a:gd name="T55" fmla="*/ 1475 h 2042"/>
                <a:gd name="T56" fmla="*/ 1927 w 1927"/>
                <a:gd name="T57" fmla="*/ 1021 h 2042"/>
                <a:gd name="T58" fmla="*/ 1814 w 1927"/>
                <a:gd name="T59" fmla="*/ 1021 h 2042"/>
                <a:gd name="T60" fmla="*/ 1814 w 1927"/>
                <a:gd name="T61" fmla="*/ 794 h 2042"/>
                <a:gd name="T62" fmla="*/ 1587 w 1927"/>
                <a:gd name="T63" fmla="*/ 794 h 2042"/>
                <a:gd name="T64" fmla="*/ 1587 w 1927"/>
                <a:gd name="T65" fmla="*/ 567 h 2042"/>
                <a:gd name="T66" fmla="*/ 1474 w 1927"/>
                <a:gd name="T67" fmla="*/ 567 h 2042"/>
                <a:gd name="T68" fmla="*/ 1474 w 1927"/>
                <a:gd name="T69" fmla="*/ 227 h 2042"/>
                <a:gd name="T70" fmla="*/ 1587 w 1927"/>
                <a:gd name="T71" fmla="*/ 227 h 2042"/>
                <a:gd name="T72" fmla="*/ 1587 w 1927"/>
                <a:gd name="T73" fmla="*/ 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7" h="2042">
                  <a:moveTo>
                    <a:pt x="1587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113" y="341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928"/>
                  </a:lnTo>
                  <a:lnTo>
                    <a:pt x="226" y="1928"/>
                  </a:lnTo>
                  <a:lnTo>
                    <a:pt x="226" y="2042"/>
                  </a:lnTo>
                  <a:lnTo>
                    <a:pt x="340" y="2042"/>
                  </a:lnTo>
                  <a:lnTo>
                    <a:pt x="340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360" y="1815"/>
                  </a:lnTo>
                  <a:lnTo>
                    <a:pt x="1360" y="1701"/>
                  </a:lnTo>
                  <a:lnTo>
                    <a:pt x="1814" y="1701"/>
                  </a:lnTo>
                  <a:lnTo>
                    <a:pt x="1814" y="1475"/>
                  </a:lnTo>
                  <a:lnTo>
                    <a:pt x="1927" y="1475"/>
                  </a:lnTo>
                  <a:lnTo>
                    <a:pt x="1927" y="1021"/>
                  </a:lnTo>
                  <a:lnTo>
                    <a:pt x="1814" y="1021"/>
                  </a:lnTo>
                  <a:lnTo>
                    <a:pt x="1814" y="794"/>
                  </a:lnTo>
                  <a:lnTo>
                    <a:pt x="1587" y="794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143"/>
            <p:cNvSpPr>
              <a:spLocks/>
            </p:cNvSpPr>
            <p:nvPr/>
          </p:nvSpPr>
          <p:spPr bwMode="auto">
            <a:xfrm>
              <a:off x="3465" y="2684"/>
              <a:ext cx="1701" cy="1361"/>
            </a:xfrm>
            <a:custGeom>
              <a:avLst/>
              <a:gdLst>
                <a:gd name="T0" fmla="*/ 1701 w 1701"/>
                <a:gd name="T1" fmla="*/ 340 h 1361"/>
                <a:gd name="T2" fmla="*/ 1247 w 1701"/>
                <a:gd name="T3" fmla="*/ 340 h 1361"/>
                <a:gd name="T4" fmla="*/ 1247 w 1701"/>
                <a:gd name="T5" fmla="*/ 227 h 1361"/>
                <a:gd name="T6" fmla="*/ 1134 w 1701"/>
                <a:gd name="T7" fmla="*/ 227 h 1361"/>
                <a:gd name="T8" fmla="*/ 1134 w 1701"/>
                <a:gd name="T9" fmla="*/ 113 h 1361"/>
                <a:gd name="T10" fmla="*/ 907 w 1701"/>
                <a:gd name="T11" fmla="*/ 113 h 1361"/>
                <a:gd name="T12" fmla="*/ 907 w 1701"/>
                <a:gd name="T13" fmla="*/ 227 h 1361"/>
                <a:gd name="T14" fmla="*/ 794 w 1701"/>
                <a:gd name="T15" fmla="*/ 227 h 1361"/>
                <a:gd name="T16" fmla="*/ 794 w 1701"/>
                <a:gd name="T17" fmla="*/ 453 h 1361"/>
                <a:gd name="T18" fmla="*/ 680 w 1701"/>
                <a:gd name="T19" fmla="*/ 453 h 1361"/>
                <a:gd name="T20" fmla="*/ 680 w 1701"/>
                <a:gd name="T21" fmla="*/ 227 h 1361"/>
                <a:gd name="T22" fmla="*/ 340 w 1701"/>
                <a:gd name="T23" fmla="*/ 227 h 1361"/>
                <a:gd name="T24" fmla="*/ 340 w 1701"/>
                <a:gd name="T25" fmla="*/ 113 h 1361"/>
                <a:gd name="T26" fmla="*/ 227 w 1701"/>
                <a:gd name="T27" fmla="*/ 113 h 1361"/>
                <a:gd name="T28" fmla="*/ 227 w 1701"/>
                <a:gd name="T29" fmla="*/ 0 h 1361"/>
                <a:gd name="T30" fmla="*/ 0 w 1701"/>
                <a:gd name="T31" fmla="*/ 0 h 1361"/>
                <a:gd name="T32" fmla="*/ 0 w 1701"/>
                <a:gd name="T33" fmla="*/ 113 h 1361"/>
                <a:gd name="T34" fmla="*/ 113 w 1701"/>
                <a:gd name="T35" fmla="*/ 113 h 1361"/>
                <a:gd name="T36" fmla="*/ 113 w 1701"/>
                <a:gd name="T37" fmla="*/ 227 h 1361"/>
                <a:gd name="T38" fmla="*/ 227 w 1701"/>
                <a:gd name="T39" fmla="*/ 227 h 1361"/>
                <a:gd name="T40" fmla="*/ 227 w 1701"/>
                <a:gd name="T41" fmla="*/ 340 h 1361"/>
                <a:gd name="T42" fmla="*/ 340 w 1701"/>
                <a:gd name="T43" fmla="*/ 340 h 1361"/>
                <a:gd name="T44" fmla="*/ 340 w 1701"/>
                <a:gd name="T45" fmla="*/ 453 h 1361"/>
                <a:gd name="T46" fmla="*/ 340 w 1701"/>
                <a:gd name="T47" fmla="*/ 567 h 1361"/>
                <a:gd name="T48" fmla="*/ 454 w 1701"/>
                <a:gd name="T49" fmla="*/ 567 h 1361"/>
                <a:gd name="T50" fmla="*/ 454 w 1701"/>
                <a:gd name="T51" fmla="*/ 680 h 1361"/>
                <a:gd name="T52" fmla="*/ 567 w 1701"/>
                <a:gd name="T53" fmla="*/ 680 h 1361"/>
                <a:gd name="T54" fmla="*/ 567 w 1701"/>
                <a:gd name="T55" fmla="*/ 794 h 1361"/>
                <a:gd name="T56" fmla="*/ 680 w 1701"/>
                <a:gd name="T57" fmla="*/ 794 h 1361"/>
                <a:gd name="T58" fmla="*/ 680 w 1701"/>
                <a:gd name="T59" fmla="*/ 1134 h 1361"/>
                <a:gd name="T60" fmla="*/ 1021 w 1701"/>
                <a:gd name="T61" fmla="*/ 1134 h 1361"/>
                <a:gd name="T62" fmla="*/ 1021 w 1701"/>
                <a:gd name="T63" fmla="*/ 1247 h 1361"/>
                <a:gd name="T64" fmla="*/ 1247 w 1701"/>
                <a:gd name="T65" fmla="*/ 1247 h 1361"/>
                <a:gd name="T66" fmla="*/ 1247 w 1701"/>
                <a:gd name="T67" fmla="*/ 1361 h 1361"/>
                <a:gd name="T68" fmla="*/ 1474 w 1701"/>
                <a:gd name="T69" fmla="*/ 1361 h 1361"/>
                <a:gd name="T70" fmla="*/ 1474 w 1701"/>
                <a:gd name="T71" fmla="*/ 1134 h 1361"/>
                <a:gd name="T72" fmla="*/ 1588 w 1701"/>
                <a:gd name="T73" fmla="*/ 1134 h 1361"/>
                <a:gd name="T74" fmla="*/ 1588 w 1701"/>
                <a:gd name="T75" fmla="*/ 680 h 1361"/>
                <a:gd name="T76" fmla="*/ 1701 w 1701"/>
                <a:gd name="T77" fmla="*/ 680 h 1361"/>
                <a:gd name="T78" fmla="*/ 1701 w 1701"/>
                <a:gd name="T7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1" h="1361">
                  <a:moveTo>
                    <a:pt x="1701" y="340"/>
                  </a:move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247" y="1247"/>
                  </a:lnTo>
                  <a:lnTo>
                    <a:pt x="1247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146"/>
            <p:cNvSpPr>
              <a:spLocks/>
            </p:cNvSpPr>
            <p:nvPr/>
          </p:nvSpPr>
          <p:spPr bwMode="auto">
            <a:xfrm>
              <a:off x="3238" y="3364"/>
              <a:ext cx="1134" cy="1474"/>
            </a:xfrm>
            <a:custGeom>
              <a:avLst/>
              <a:gdLst>
                <a:gd name="T0" fmla="*/ 227 w 1134"/>
                <a:gd name="T1" fmla="*/ 227 h 1474"/>
                <a:gd name="T2" fmla="*/ 0 w 1134"/>
                <a:gd name="T3" fmla="*/ 227 h 1474"/>
                <a:gd name="T4" fmla="*/ 0 w 1134"/>
                <a:gd name="T5" fmla="*/ 114 h 1474"/>
                <a:gd name="T6" fmla="*/ 227 w 1134"/>
                <a:gd name="T7" fmla="*/ 114 h 1474"/>
                <a:gd name="T8" fmla="*/ 227 w 1134"/>
                <a:gd name="T9" fmla="*/ 0 h 1474"/>
                <a:gd name="T10" fmla="*/ 340 w 1134"/>
                <a:gd name="T11" fmla="*/ 0 h 1474"/>
                <a:gd name="T12" fmla="*/ 340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340 w 1134"/>
                <a:gd name="T19" fmla="*/ 454 h 1474"/>
                <a:gd name="T20" fmla="*/ 340 w 1134"/>
                <a:gd name="T21" fmla="*/ 567 h 1474"/>
                <a:gd name="T22" fmla="*/ 454 w 1134"/>
                <a:gd name="T23" fmla="*/ 567 h 1474"/>
                <a:gd name="T24" fmla="*/ 454 w 1134"/>
                <a:gd name="T25" fmla="*/ 681 h 1474"/>
                <a:gd name="T26" fmla="*/ 567 w 1134"/>
                <a:gd name="T27" fmla="*/ 681 h 1474"/>
                <a:gd name="T28" fmla="*/ 567 w 1134"/>
                <a:gd name="T29" fmla="*/ 340 h 1474"/>
                <a:gd name="T30" fmla="*/ 681 w 1134"/>
                <a:gd name="T31" fmla="*/ 340 h 1474"/>
                <a:gd name="T32" fmla="*/ 681 w 1134"/>
                <a:gd name="T33" fmla="*/ 0 h 1474"/>
                <a:gd name="T34" fmla="*/ 794 w 1134"/>
                <a:gd name="T35" fmla="*/ 0 h 1474"/>
                <a:gd name="T36" fmla="*/ 794 w 1134"/>
                <a:gd name="T37" fmla="*/ 114 h 1474"/>
                <a:gd name="T38" fmla="*/ 907 w 1134"/>
                <a:gd name="T39" fmla="*/ 114 h 1474"/>
                <a:gd name="T40" fmla="*/ 907 w 1134"/>
                <a:gd name="T41" fmla="*/ 681 h 1474"/>
                <a:gd name="T42" fmla="*/ 1021 w 1134"/>
                <a:gd name="T43" fmla="*/ 681 h 1474"/>
                <a:gd name="T44" fmla="*/ 1021 w 1134"/>
                <a:gd name="T45" fmla="*/ 907 h 1474"/>
                <a:gd name="T46" fmla="*/ 1134 w 1134"/>
                <a:gd name="T47" fmla="*/ 907 h 1474"/>
                <a:gd name="T48" fmla="*/ 1134 w 1134"/>
                <a:gd name="T49" fmla="*/ 1134 h 1474"/>
                <a:gd name="T50" fmla="*/ 1021 w 1134"/>
                <a:gd name="T51" fmla="*/ 1134 h 1474"/>
                <a:gd name="T52" fmla="*/ 1021 w 1134"/>
                <a:gd name="T53" fmla="*/ 1248 h 1474"/>
                <a:gd name="T54" fmla="*/ 907 w 1134"/>
                <a:gd name="T55" fmla="*/ 1248 h 1474"/>
                <a:gd name="T56" fmla="*/ 907 w 1134"/>
                <a:gd name="T57" fmla="*/ 1134 h 1474"/>
                <a:gd name="T58" fmla="*/ 794 w 1134"/>
                <a:gd name="T59" fmla="*/ 1134 h 1474"/>
                <a:gd name="T60" fmla="*/ 794 w 1134"/>
                <a:gd name="T61" fmla="*/ 1474 h 1474"/>
                <a:gd name="T62" fmla="*/ 340 w 1134"/>
                <a:gd name="T63" fmla="*/ 1474 h 1474"/>
                <a:gd name="T64" fmla="*/ 340 w 1134"/>
                <a:gd name="T65" fmla="*/ 1134 h 1474"/>
                <a:gd name="T66" fmla="*/ 227 w 1134"/>
                <a:gd name="T67" fmla="*/ 1134 h 1474"/>
                <a:gd name="T68" fmla="*/ 227 w 1134"/>
                <a:gd name="T69" fmla="*/ 22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474">
                  <a:moveTo>
                    <a:pt x="227" y="227"/>
                  </a:moveTo>
                  <a:lnTo>
                    <a:pt x="0" y="227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340" y="147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147"/>
            <p:cNvSpPr>
              <a:spLocks/>
            </p:cNvSpPr>
            <p:nvPr/>
          </p:nvSpPr>
          <p:spPr bwMode="auto">
            <a:xfrm>
              <a:off x="2785" y="3591"/>
              <a:ext cx="793" cy="1474"/>
            </a:xfrm>
            <a:custGeom>
              <a:avLst/>
              <a:gdLst>
                <a:gd name="T0" fmla="*/ 453 w 793"/>
                <a:gd name="T1" fmla="*/ 0 h 1474"/>
                <a:gd name="T2" fmla="*/ 680 w 793"/>
                <a:gd name="T3" fmla="*/ 0 h 1474"/>
                <a:gd name="T4" fmla="*/ 680 w 793"/>
                <a:gd name="T5" fmla="*/ 907 h 1474"/>
                <a:gd name="T6" fmla="*/ 793 w 793"/>
                <a:gd name="T7" fmla="*/ 907 h 1474"/>
                <a:gd name="T8" fmla="*/ 793 w 793"/>
                <a:gd name="T9" fmla="*/ 1361 h 1474"/>
                <a:gd name="T10" fmla="*/ 680 w 793"/>
                <a:gd name="T11" fmla="*/ 1361 h 1474"/>
                <a:gd name="T12" fmla="*/ 680 w 793"/>
                <a:gd name="T13" fmla="*/ 1474 h 1474"/>
                <a:gd name="T14" fmla="*/ 453 w 793"/>
                <a:gd name="T15" fmla="*/ 1474 h 1474"/>
                <a:gd name="T16" fmla="*/ 453 w 793"/>
                <a:gd name="T17" fmla="*/ 1134 h 1474"/>
                <a:gd name="T18" fmla="*/ 340 w 793"/>
                <a:gd name="T19" fmla="*/ 1134 h 1474"/>
                <a:gd name="T20" fmla="*/ 340 w 793"/>
                <a:gd name="T21" fmla="*/ 907 h 1474"/>
                <a:gd name="T22" fmla="*/ 226 w 793"/>
                <a:gd name="T23" fmla="*/ 907 h 1474"/>
                <a:gd name="T24" fmla="*/ 226 w 793"/>
                <a:gd name="T25" fmla="*/ 794 h 1474"/>
                <a:gd name="T26" fmla="*/ 0 w 793"/>
                <a:gd name="T27" fmla="*/ 794 h 1474"/>
                <a:gd name="T28" fmla="*/ 0 w 793"/>
                <a:gd name="T29" fmla="*/ 680 h 1474"/>
                <a:gd name="T30" fmla="*/ 113 w 793"/>
                <a:gd name="T31" fmla="*/ 680 h 1474"/>
                <a:gd name="T32" fmla="*/ 113 w 793"/>
                <a:gd name="T33" fmla="*/ 567 h 1474"/>
                <a:gd name="T34" fmla="*/ 226 w 793"/>
                <a:gd name="T35" fmla="*/ 567 h 1474"/>
                <a:gd name="T36" fmla="*/ 226 w 793"/>
                <a:gd name="T37" fmla="*/ 680 h 1474"/>
                <a:gd name="T38" fmla="*/ 340 w 793"/>
                <a:gd name="T39" fmla="*/ 680 h 1474"/>
                <a:gd name="T40" fmla="*/ 340 w 793"/>
                <a:gd name="T41" fmla="*/ 567 h 1474"/>
                <a:gd name="T42" fmla="*/ 567 w 793"/>
                <a:gd name="T43" fmla="*/ 567 h 1474"/>
                <a:gd name="T44" fmla="*/ 567 w 793"/>
                <a:gd name="T45" fmla="*/ 454 h 1474"/>
                <a:gd name="T46" fmla="*/ 453 w 793"/>
                <a:gd name="T47" fmla="*/ 454 h 1474"/>
                <a:gd name="T48" fmla="*/ 453 w 793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474">
                  <a:moveTo>
                    <a:pt x="453" y="0"/>
                  </a:moveTo>
                  <a:lnTo>
                    <a:pt x="680" y="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361"/>
                  </a:lnTo>
                  <a:lnTo>
                    <a:pt x="680" y="1361"/>
                  </a:lnTo>
                  <a:lnTo>
                    <a:pt x="680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149"/>
            <p:cNvSpPr>
              <a:spLocks/>
            </p:cNvSpPr>
            <p:nvPr/>
          </p:nvSpPr>
          <p:spPr bwMode="auto">
            <a:xfrm>
              <a:off x="2444" y="4045"/>
              <a:ext cx="794" cy="1587"/>
            </a:xfrm>
            <a:custGeom>
              <a:avLst/>
              <a:gdLst>
                <a:gd name="T0" fmla="*/ 227 w 794"/>
                <a:gd name="T1" fmla="*/ 1587 h 1587"/>
                <a:gd name="T2" fmla="*/ 227 w 794"/>
                <a:gd name="T3" fmla="*/ 1247 h 1587"/>
                <a:gd name="T4" fmla="*/ 114 w 794"/>
                <a:gd name="T5" fmla="*/ 1247 h 1587"/>
                <a:gd name="T6" fmla="*/ 114 w 794"/>
                <a:gd name="T7" fmla="*/ 1134 h 1587"/>
                <a:gd name="T8" fmla="*/ 0 w 794"/>
                <a:gd name="T9" fmla="*/ 1134 h 1587"/>
                <a:gd name="T10" fmla="*/ 0 w 794"/>
                <a:gd name="T11" fmla="*/ 1020 h 1587"/>
                <a:gd name="T12" fmla="*/ 227 w 794"/>
                <a:gd name="T13" fmla="*/ 1020 h 1587"/>
                <a:gd name="T14" fmla="*/ 227 w 794"/>
                <a:gd name="T15" fmla="*/ 340 h 1587"/>
                <a:gd name="T16" fmla="*/ 114 w 794"/>
                <a:gd name="T17" fmla="*/ 340 h 1587"/>
                <a:gd name="T18" fmla="*/ 114 w 794"/>
                <a:gd name="T19" fmla="*/ 0 h 1587"/>
                <a:gd name="T20" fmla="*/ 227 w 794"/>
                <a:gd name="T21" fmla="*/ 0 h 1587"/>
                <a:gd name="T22" fmla="*/ 227 w 794"/>
                <a:gd name="T23" fmla="*/ 113 h 1587"/>
                <a:gd name="T24" fmla="*/ 341 w 794"/>
                <a:gd name="T25" fmla="*/ 113 h 1587"/>
                <a:gd name="T26" fmla="*/ 341 w 794"/>
                <a:gd name="T27" fmla="*/ 340 h 1587"/>
                <a:gd name="T28" fmla="*/ 567 w 794"/>
                <a:gd name="T29" fmla="*/ 340 h 1587"/>
                <a:gd name="T30" fmla="*/ 567 w 794"/>
                <a:gd name="T31" fmla="*/ 453 h 1587"/>
                <a:gd name="T32" fmla="*/ 681 w 794"/>
                <a:gd name="T33" fmla="*/ 453 h 1587"/>
                <a:gd name="T34" fmla="*/ 681 w 794"/>
                <a:gd name="T35" fmla="*/ 680 h 1587"/>
                <a:gd name="T36" fmla="*/ 794 w 794"/>
                <a:gd name="T37" fmla="*/ 680 h 1587"/>
                <a:gd name="T38" fmla="*/ 794 w 794"/>
                <a:gd name="T39" fmla="*/ 793 h 1587"/>
                <a:gd name="T40" fmla="*/ 681 w 794"/>
                <a:gd name="T41" fmla="*/ 793 h 1587"/>
                <a:gd name="T42" fmla="*/ 681 w 794"/>
                <a:gd name="T43" fmla="*/ 1020 h 1587"/>
                <a:gd name="T44" fmla="*/ 567 w 794"/>
                <a:gd name="T45" fmla="*/ 1020 h 1587"/>
                <a:gd name="T46" fmla="*/ 567 w 794"/>
                <a:gd name="T47" fmla="*/ 1474 h 1587"/>
                <a:gd name="T48" fmla="*/ 454 w 794"/>
                <a:gd name="T49" fmla="*/ 1474 h 1587"/>
                <a:gd name="T50" fmla="*/ 454 w 794"/>
                <a:gd name="T51" fmla="*/ 1587 h 1587"/>
                <a:gd name="T52" fmla="*/ 227 w 794"/>
                <a:gd name="T53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587">
                  <a:moveTo>
                    <a:pt x="227" y="1587"/>
                  </a:move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020"/>
                  </a:lnTo>
                  <a:lnTo>
                    <a:pt x="567" y="1020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151"/>
            <p:cNvSpPr>
              <a:spLocks/>
            </p:cNvSpPr>
            <p:nvPr/>
          </p:nvSpPr>
          <p:spPr bwMode="auto">
            <a:xfrm>
              <a:off x="743" y="4612"/>
              <a:ext cx="681" cy="680"/>
            </a:xfrm>
            <a:custGeom>
              <a:avLst/>
              <a:gdLst>
                <a:gd name="T0" fmla="*/ 681 w 681"/>
                <a:gd name="T1" fmla="*/ 340 h 680"/>
                <a:gd name="T2" fmla="*/ 681 w 681"/>
                <a:gd name="T3" fmla="*/ 567 h 680"/>
                <a:gd name="T4" fmla="*/ 454 w 681"/>
                <a:gd name="T5" fmla="*/ 567 h 680"/>
                <a:gd name="T6" fmla="*/ 454 w 681"/>
                <a:gd name="T7" fmla="*/ 680 h 680"/>
                <a:gd name="T8" fmla="*/ 0 w 681"/>
                <a:gd name="T9" fmla="*/ 680 h 680"/>
                <a:gd name="T10" fmla="*/ 0 w 681"/>
                <a:gd name="T11" fmla="*/ 453 h 680"/>
                <a:gd name="T12" fmla="*/ 114 w 681"/>
                <a:gd name="T13" fmla="*/ 453 h 680"/>
                <a:gd name="T14" fmla="*/ 114 w 681"/>
                <a:gd name="T15" fmla="*/ 340 h 680"/>
                <a:gd name="T16" fmla="*/ 0 w 681"/>
                <a:gd name="T17" fmla="*/ 340 h 680"/>
                <a:gd name="T18" fmla="*/ 0 w 681"/>
                <a:gd name="T19" fmla="*/ 0 h 680"/>
                <a:gd name="T20" fmla="*/ 114 w 681"/>
                <a:gd name="T21" fmla="*/ 0 h 680"/>
                <a:gd name="T22" fmla="*/ 114 w 681"/>
                <a:gd name="T23" fmla="*/ 113 h 680"/>
                <a:gd name="T24" fmla="*/ 227 w 681"/>
                <a:gd name="T25" fmla="*/ 113 h 680"/>
                <a:gd name="T26" fmla="*/ 227 w 681"/>
                <a:gd name="T27" fmla="*/ 0 h 680"/>
                <a:gd name="T28" fmla="*/ 341 w 681"/>
                <a:gd name="T29" fmla="*/ 0 h 680"/>
                <a:gd name="T30" fmla="*/ 341 w 681"/>
                <a:gd name="T31" fmla="*/ 453 h 680"/>
                <a:gd name="T32" fmla="*/ 567 w 681"/>
                <a:gd name="T33" fmla="*/ 453 h 680"/>
                <a:gd name="T34" fmla="*/ 567 w 681"/>
                <a:gd name="T35" fmla="*/ 340 h 680"/>
                <a:gd name="T36" fmla="*/ 681 w 681"/>
                <a:gd name="T3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153"/>
            <p:cNvSpPr>
              <a:spLocks/>
            </p:cNvSpPr>
            <p:nvPr/>
          </p:nvSpPr>
          <p:spPr bwMode="auto">
            <a:xfrm>
              <a:off x="857" y="5065"/>
              <a:ext cx="1587" cy="907"/>
            </a:xfrm>
            <a:custGeom>
              <a:avLst/>
              <a:gdLst>
                <a:gd name="T0" fmla="*/ 0 w 1587"/>
                <a:gd name="T1" fmla="*/ 227 h 907"/>
                <a:gd name="T2" fmla="*/ 0 w 1587"/>
                <a:gd name="T3" fmla="*/ 454 h 907"/>
                <a:gd name="T4" fmla="*/ 227 w 1587"/>
                <a:gd name="T5" fmla="*/ 454 h 907"/>
                <a:gd name="T6" fmla="*/ 227 w 1587"/>
                <a:gd name="T7" fmla="*/ 681 h 907"/>
                <a:gd name="T8" fmla="*/ 567 w 1587"/>
                <a:gd name="T9" fmla="*/ 681 h 907"/>
                <a:gd name="T10" fmla="*/ 567 w 1587"/>
                <a:gd name="T11" fmla="*/ 794 h 907"/>
                <a:gd name="T12" fmla="*/ 907 w 1587"/>
                <a:gd name="T13" fmla="*/ 794 h 907"/>
                <a:gd name="T14" fmla="*/ 907 w 1587"/>
                <a:gd name="T15" fmla="*/ 907 h 907"/>
                <a:gd name="T16" fmla="*/ 1134 w 1587"/>
                <a:gd name="T17" fmla="*/ 907 h 907"/>
                <a:gd name="T18" fmla="*/ 1134 w 1587"/>
                <a:gd name="T19" fmla="*/ 794 h 907"/>
                <a:gd name="T20" fmla="*/ 1474 w 1587"/>
                <a:gd name="T21" fmla="*/ 794 h 907"/>
                <a:gd name="T22" fmla="*/ 1474 w 1587"/>
                <a:gd name="T23" fmla="*/ 681 h 907"/>
                <a:gd name="T24" fmla="*/ 1587 w 1587"/>
                <a:gd name="T25" fmla="*/ 681 h 907"/>
                <a:gd name="T26" fmla="*/ 1587 w 1587"/>
                <a:gd name="T27" fmla="*/ 567 h 907"/>
                <a:gd name="T28" fmla="*/ 1474 w 1587"/>
                <a:gd name="T29" fmla="*/ 567 h 907"/>
                <a:gd name="T30" fmla="*/ 1474 w 1587"/>
                <a:gd name="T31" fmla="*/ 454 h 907"/>
                <a:gd name="T32" fmla="*/ 567 w 1587"/>
                <a:gd name="T33" fmla="*/ 454 h 907"/>
                <a:gd name="T34" fmla="*/ 567 w 1587"/>
                <a:gd name="T35" fmla="*/ 340 h 907"/>
                <a:gd name="T36" fmla="*/ 680 w 1587"/>
                <a:gd name="T37" fmla="*/ 340 h 907"/>
                <a:gd name="T38" fmla="*/ 680 w 1587"/>
                <a:gd name="T39" fmla="*/ 227 h 907"/>
                <a:gd name="T40" fmla="*/ 794 w 1587"/>
                <a:gd name="T41" fmla="*/ 227 h 907"/>
                <a:gd name="T42" fmla="*/ 794 w 1587"/>
                <a:gd name="T43" fmla="*/ 0 h 907"/>
                <a:gd name="T44" fmla="*/ 567 w 1587"/>
                <a:gd name="T45" fmla="*/ 0 h 907"/>
                <a:gd name="T46" fmla="*/ 567 w 1587"/>
                <a:gd name="T47" fmla="*/ 114 h 907"/>
                <a:gd name="T48" fmla="*/ 340 w 1587"/>
                <a:gd name="T49" fmla="*/ 114 h 907"/>
                <a:gd name="T50" fmla="*/ 340 w 1587"/>
                <a:gd name="T51" fmla="*/ 227 h 907"/>
                <a:gd name="T52" fmla="*/ 0 w 1587"/>
                <a:gd name="T5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7" h="907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474" y="794"/>
                  </a:lnTo>
                  <a:lnTo>
                    <a:pt x="1474" y="681"/>
                  </a:lnTo>
                  <a:lnTo>
                    <a:pt x="1587" y="681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155"/>
            <p:cNvSpPr>
              <a:spLocks/>
            </p:cNvSpPr>
            <p:nvPr/>
          </p:nvSpPr>
          <p:spPr bwMode="auto">
            <a:xfrm>
              <a:off x="1424" y="472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113 h 340"/>
                <a:gd name="T4" fmla="*/ 227 w 340"/>
                <a:gd name="T5" fmla="*/ 113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  <a:gd name="T18" fmla="*/ 340 w 340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156"/>
            <p:cNvSpPr>
              <a:spLocks/>
            </p:cNvSpPr>
            <p:nvPr/>
          </p:nvSpPr>
          <p:spPr bwMode="auto">
            <a:xfrm>
              <a:off x="1424" y="4498"/>
              <a:ext cx="1247" cy="1248"/>
            </a:xfrm>
            <a:custGeom>
              <a:avLst/>
              <a:gdLst>
                <a:gd name="T0" fmla="*/ 794 w 1247"/>
                <a:gd name="T1" fmla="*/ 340 h 1248"/>
                <a:gd name="T2" fmla="*/ 794 w 1247"/>
                <a:gd name="T3" fmla="*/ 454 h 1248"/>
                <a:gd name="T4" fmla="*/ 680 w 1247"/>
                <a:gd name="T5" fmla="*/ 454 h 1248"/>
                <a:gd name="T6" fmla="*/ 680 w 1247"/>
                <a:gd name="T7" fmla="*/ 567 h 1248"/>
                <a:gd name="T8" fmla="*/ 227 w 1247"/>
                <a:gd name="T9" fmla="*/ 567 h 1248"/>
                <a:gd name="T10" fmla="*/ 227 w 1247"/>
                <a:gd name="T11" fmla="*/ 794 h 1248"/>
                <a:gd name="T12" fmla="*/ 113 w 1247"/>
                <a:gd name="T13" fmla="*/ 794 h 1248"/>
                <a:gd name="T14" fmla="*/ 113 w 1247"/>
                <a:gd name="T15" fmla="*/ 907 h 1248"/>
                <a:gd name="T16" fmla="*/ 0 w 1247"/>
                <a:gd name="T17" fmla="*/ 907 h 1248"/>
                <a:gd name="T18" fmla="*/ 0 w 1247"/>
                <a:gd name="T19" fmla="*/ 1021 h 1248"/>
                <a:gd name="T20" fmla="*/ 907 w 1247"/>
                <a:gd name="T21" fmla="*/ 1021 h 1248"/>
                <a:gd name="T22" fmla="*/ 907 w 1247"/>
                <a:gd name="T23" fmla="*/ 1134 h 1248"/>
                <a:gd name="T24" fmla="*/ 1020 w 1247"/>
                <a:gd name="T25" fmla="*/ 1134 h 1248"/>
                <a:gd name="T26" fmla="*/ 1020 w 1247"/>
                <a:gd name="T27" fmla="*/ 1248 h 1248"/>
                <a:gd name="T28" fmla="*/ 1134 w 1247"/>
                <a:gd name="T29" fmla="*/ 1248 h 1248"/>
                <a:gd name="T30" fmla="*/ 1134 w 1247"/>
                <a:gd name="T31" fmla="*/ 1021 h 1248"/>
                <a:gd name="T32" fmla="*/ 1247 w 1247"/>
                <a:gd name="T33" fmla="*/ 1021 h 1248"/>
                <a:gd name="T34" fmla="*/ 1247 w 1247"/>
                <a:gd name="T35" fmla="*/ 794 h 1248"/>
                <a:gd name="T36" fmla="*/ 1134 w 1247"/>
                <a:gd name="T37" fmla="*/ 794 h 1248"/>
                <a:gd name="T38" fmla="*/ 1134 w 1247"/>
                <a:gd name="T39" fmla="*/ 681 h 1248"/>
                <a:gd name="T40" fmla="*/ 1020 w 1247"/>
                <a:gd name="T41" fmla="*/ 681 h 1248"/>
                <a:gd name="T42" fmla="*/ 1020 w 1247"/>
                <a:gd name="T43" fmla="*/ 567 h 1248"/>
                <a:gd name="T44" fmla="*/ 1247 w 1247"/>
                <a:gd name="T45" fmla="*/ 567 h 1248"/>
                <a:gd name="T46" fmla="*/ 1247 w 1247"/>
                <a:gd name="T47" fmla="*/ 114 h 1248"/>
                <a:gd name="T48" fmla="*/ 1134 w 1247"/>
                <a:gd name="T49" fmla="*/ 114 h 1248"/>
                <a:gd name="T50" fmla="*/ 1134 w 1247"/>
                <a:gd name="T51" fmla="*/ 340 h 1248"/>
                <a:gd name="T52" fmla="*/ 1020 w 1247"/>
                <a:gd name="T53" fmla="*/ 340 h 1248"/>
                <a:gd name="T54" fmla="*/ 1020 w 1247"/>
                <a:gd name="T55" fmla="*/ 227 h 1248"/>
                <a:gd name="T56" fmla="*/ 907 w 1247"/>
                <a:gd name="T57" fmla="*/ 227 h 1248"/>
                <a:gd name="T58" fmla="*/ 907 w 1247"/>
                <a:gd name="T59" fmla="*/ 114 h 1248"/>
                <a:gd name="T60" fmla="*/ 794 w 1247"/>
                <a:gd name="T61" fmla="*/ 114 h 1248"/>
                <a:gd name="T62" fmla="*/ 794 w 1247"/>
                <a:gd name="T63" fmla="*/ 0 h 1248"/>
                <a:gd name="T64" fmla="*/ 567 w 1247"/>
                <a:gd name="T65" fmla="*/ 0 h 1248"/>
                <a:gd name="T66" fmla="*/ 567 w 1247"/>
                <a:gd name="T67" fmla="*/ 114 h 1248"/>
                <a:gd name="T68" fmla="*/ 453 w 1247"/>
                <a:gd name="T69" fmla="*/ 114 h 1248"/>
                <a:gd name="T70" fmla="*/ 453 w 1247"/>
                <a:gd name="T71" fmla="*/ 227 h 1248"/>
                <a:gd name="T72" fmla="*/ 567 w 1247"/>
                <a:gd name="T73" fmla="*/ 227 h 1248"/>
                <a:gd name="T74" fmla="*/ 567 w 1247"/>
                <a:gd name="T75" fmla="*/ 340 h 1248"/>
                <a:gd name="T76" fmla="*/ 680 w 1247"/>
                <a:gd name="T77" fmla="*/ 340 h 1248"/>
                <a:gd name="T78" fmla="*/ 794 w 1247"/>
                <a:gd name="T79" fmla="*/ 34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1248">
                  <a:moveTo>
                    <a:pt x="794" y="340"/>
                  </a:move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248"/>
                  </a:lnTo>
                  <a:lnTo>
                    <a:pt x="1134" y="1248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79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315589" y="689474"/>
            <a:ext cx="5485399" cy="4935899"/>
            <a:chOff x="1202668" y="614363"/>
            <a:chExt cx="9595593" cy="8634356"/>
          </a:xfrm>
        </p:grpSpPr>
        <p:sp>
          <p:nvSpPr>
            <p:cNvPr id="40" name="正方形/長方形 39"/>
            <p:cNvSpPr/>
            <p:nvPr/>
          </p:nvSpPr>
          <p:spPr>
            <a:xfrm>
              <a:off x="6573663" y="241300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福井市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937705" y="887184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おおい町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4123198" y="752697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若狭町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202668" y="783189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4862869" y="70827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421892" y="3308449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669782" y="5238056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南越前町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7987085" y="420842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7655437" y="2175310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永平寺町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7255726" y="150981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坂井市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599811" y="39331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965191" y="61436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あわら市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6690654" y="323768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鯖江市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9296318" y="210433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勝山市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9903182" y="3827978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3061057" y="816540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小浜市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5808798" y="6648486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敦賀市</a:t>
              </a: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255180" y="322116"/>
            <a:ext cx="5485399" cy="4935899"/>
            <a:chOff x="1202668" y="614363"/>
            <a:chExt cx="9595593" cy="8634356"/>
          </a:xfrm>
        </p:grpSpPr>
        <p:sp>
          <p:nvSpPr>
            <p:cNvPr id="78" name="正方形/長方形 77"/>
            <p:cNvSpPr/>
            <p:nvPr/>
          </p:nvSpPr>
          <p:spPr>
            <a:xfrm>
              <a:off x="6573663" y="241300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福井市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937705" y="887184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おおい町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123198" y="752697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若狭町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202668" y="783189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4862869" y="70827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421892" y="3308449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669782" y="5238056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南越前町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987085" y="420842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655437" y="2175310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永平寺町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7255726" y="150981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坂井市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6599811" y="39331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965191" y="61436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あわら市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6690654" y="323768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鯖江市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9296318" y="210433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勝山市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9903182" y="3827978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061057" y="816540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小浜市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5808798" y="6648486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敦賀市</a:t>
              </a: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657560" y="4526288"/>
            <a:ext cx="5485399" cy="4935899"/>
            <a:chOff x="1202668" y="614363"/>
            <a:chExt cx="9595593" cy="8634356"/>
          </a:xfrm>
        </p:grpSpPr>
        <p:sp>
          <p:nvSpPr>
            <p:cNvPr id="116" name="正方形/長方形 115"/>
            <p:cNvSpPr/>
            <p:nvPr/>
          </p:nvSpPr>
          <p:spPr>
            <a:xfrm>
              <a:off x="6573663" y="241300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福井市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1937705" y="887184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おおい町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4123198" y="752697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若狭町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202668" y="783189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高浜町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4862869" y="70827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5421892" y="3308449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6669782" y="5238056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南越前町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7987085" y="420842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7655437" y="2175310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永平寺町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7255726" y="150981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坂井市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6599811" y="39331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越前市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6965191" y="61436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あわら市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6690654" y="323768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鯖江市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9296318" y="210433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勝山市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9903182" y="3827978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061057" y="816540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小浜市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5808798" y="6648486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敦賀市</a:t>
              </a:r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6493809" y="4232564"/>
            <a:ext cx="5485399" cy="4935899"/>
            <a:chOff x="1202668" y="614363"/>
            <a:chExt cx="9595593" cy="8634356"/>
          </a:xfrm>
        </p:grpSpPr>
        <p:sp>
          <p:nvSpPr>
            <p:cNvPr id="154" name="正方形/長方形 153"/>
            <p:cNvSpPr/>
            <p:nvPr/>
          </p:nvSpPr>
          <p:spPr>
            <a:xfrm>
              <a:off x="6573663" y="241300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福井市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1937705" y="887184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おおい町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4123198" y="752697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若狭町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1202668" y="783189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高浜町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4862869" y="70827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5421892" y="3308449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6669782" y="5238056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南越前町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7987085" y="420842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7655437" y="2175310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永平寺町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7255726" y="1509813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坂井市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599811" y="3933130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越前市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965191" y="614363"/>
              <a:ext cx="108575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あわら市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6690654" y="323768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鯖江市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9296318" y="2104331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勝山市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9903182" y="3827978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大野市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3061057" y="8165405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小浜市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5808798" y="6648486"/>
              <a:ext cx="895079" cy="3768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敦賀市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358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A3 297x420 mm</PresentationFormat>
  <Paragraphs>153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PPTX038_福井県地図</dc:title>
  <dc:subject>PPTX038_福井県地図</dc:subject>
  <dc:creator>http://www.digipot.net</dc:creator>
  <cp:keywords/>
  <cp:lastModifiedBy/>
  <cp:revision>1</cp:revision>
  <dcterms:created xsi:type="dcterms:W3CDTF">2012-07-20T04:37:16Z</dcterms:created>
  <dcterms:modified xsi:type="dcterms:W3CDTF">2012-07-20T04:37:18Z</dcterms:modified>
  <cp:category/>
  <cp:version>1</cp:version>
</cp:coreProperties>
</file>